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League Spartan" charset="1" panose="00000800000000000000"/>
      <p:regular r:id="rId16"/>
    </p:embeddedFont>
    <p:embeddedFont>
      <p:font typeface="Arimo Italics" charset="1" panose="020B0604020202090204"/>
      <p:regular r:id="rId17"/>
    </p:embeddedFont>
    <p:embeddedFont>
      <p:font typeface="Pompiere" charset="1" panose="02000000000000000000"/>
      <p:regular r:id="rId18"/>
    </p:embeddedFont>
    <p:embeddedFont>
      <p:font typeface="Droid Arabic Kufi Bold" charset="1" panose="020B0806030804020204"/>
      <p:regular r:id="rId19"/>
    </p:embeddedFont>
    <p:embeddedFont>
      <p:font typeface="Droid Arabic Kufi" charset="1" panose="020B0606030804020204"/>
      <p:regular r:id="rId20"/>
    </p:embeddedFont>
    <p:embeddedFont>
      <p:font typeface="Poppins Bold" charset="1" panose="00000800000000000000"/>
      <p:regular r:id="rId21"/>
    </p:embeddedFont>
    <p:embeddedFont>
      <p:font typeface="Codec Pro" charset="1" panose="000005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8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862015">
            <a:off x="11221963" y="1920481"/>
            <a:ext cx="13034898" cy="6446038"/>
          </a:xfrm>
          <a:custGeom>
            <a:avLst/>
            <a:gdLst/>
            <a:ahLst/>
            <a:cxnLst/>
            <a:rect r="r" b="b" t="t" l="l"/>
            <a:pathLst>
              <a:path h="6446038" w="13034898">
                <a:moveTo>
                  <a:pt x="0" y="0"/>
                </a:moveTo>
                <a:lnTo>
                  <a:pt x="13034898" y="0"/>
                </a:lnTo>
                <a:lnTo>
                  <a:pt x="13034898" y="6446038"/>
                </a:lnTo>
                <a:lnTo>
                  <a:pt x="0" y="64460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-134" b="-129447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95665" y="1028700"/>
            <a:ext cx="16230600" cy="6621583"/>
            <a:chOff x="0" y="0"/>
            <a:chExt cx="4274726" cy="174395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74726" cy="1743956"/>
            </a:xfrm>
            <a:custGeom>
              <a:avLst/>
              <a:gdLst/>
              <a:ahLst/>
              <a:cxnLst/>
              <a:rect r="r" b="b" t="t" l="l"/>
              <a:pathLst>
                <a:path h="1743956" w="4274726">
                  <a:moveTo>
                    <a:pt x="47700" y="0"/>
                  </a:moveTo>
                  <a:lnTo>
                    <a:pt x="4227026" y="0"/>
                  </a:lnTo>
                  <a:cubicBezTo>
                    <a:pt x="4239677" y="0"/>
                    <a:pt x="4251809" y="5025"/>
                    <a:pt x="4260755" y="13971"/>
                  </a:cubicBezTo>
                  <a:cubicBezTo>
                    <a:pt x="4269700" y="22916"/>
                    <a:pt x="4274726" y="35049"/>
                    <a:pt x="4274726" y="47700"/>
                  </a:cubicBezTo>
                  <a:lnTo>
                    <a:pt x="4274726" y="1696257"/>
                  </a:lnTo>
                  <a:cubicBezTo>
                    <a:pt x="4274726" y="1708907"/>
                    <a:pt x="4269700" y="1721040"/>
                    <a:pt x="4260755" y="1729985"/>
                  </a:cubicBezTo>
                  <a:cubicBezTo>
                    <a:pt x="4251809" y="1738931"/>
                    <a:pt x="4239677" y="1743956"/>
                    <a:pt x="4227026" y="1743956"/>
                  </a:cubicBezTo>
                  <a:lnTo>
                    <a:pt x="47700" y="1743956"/>
                  </a:lnTo>
                  <a:cubicBezTo>
                    <a:pt x="35049" y="1743956"/>
                    <a:pt x="22916" y="1738931"/>
                    <a:pt x="13971" y="1729985"/>
                  </a:cubicBezTo>
                  <a:cubicBezTo>
                    <a:pt x="5025" y="1721040"/>
                    <a:pt x="0" y="1708907"/>
                    <a:pt x="0" y="1696257"/>
                  </a:cubicBezTo>
                  <a:lnTo>
                    <a:pt x="0" y="47700"/>
                  </a:lnTo>
                  <a:cubicBezTo>
                    <a:pt x="0" y="35049"/>
                    <a:pt x="5025" y="22916"/>
                    <a:pt x="13971" y="13971"/>
                  </a:cubicBezTo>
                  <a:cubicBezTo>
                    <a:pt x="22916" y="5025"/>
                    <a:pt x="35049" y="0"/>
                    <a:pt x="47700" y="0"/>
                  </a:cubicBezTo>
                  <a:close/>
                </a:path>
              </a:pathLst>
            </a:custGeom>
            <a:solidFill>
              <a:srgbClr val="161121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274726" cy="17820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95665" y="1967733"/>
            <a:ext cx="13533120" cy="3810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</a:p>
          <a:p>
            <a:pPr algn="ctr">
              <a:lnSpc>
                <a:spcPts val="10800"/>
              </a:lnSpc>
            </a:pPr>
            <a:r>
              <a:rPr lang="en-US" b="true" sz="9000" spc="333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CROSS-SITE SCRIPTING (XSS)</a:t>
            </a:r>
          </a:p>
          <a:p>
            <a:pPr algn="ctr">
              <a:lnSpc>
                <a:spcPts val="4799"/>
              </a:lnSpc>
            </a:pPr>
            <a:r>
              <a:rPr lang="en-US" sz="3999" i="true" spc="147">
                <a:solidFill>
                  <a:srgbClr val="FFFFFF"/>
                </a:solidFill>
                <a:latin typeface="Arimo Italics"/>
                <a:ea typeface="Arimo Italics"/>
                <a:cs typeface="Arimo Italics"/>
                <a:sym typeface="Arimo Italics"/>
              </a:rPr>
              <a:t>Client-Side Injection Attacks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2811366" y="2297166"/>
            <a:ext cx="6595674" cy="6961134"/>
          </a:xfrm>
          <a:custGeom>
            <a:avLst/>
            <a:gdLst/>
            <a:ahLst/>
            <a:cxnLst/>
            <a:rect r="r" b="b" t="t" l="l"/>
            <a:pathLst>
              <a:path h="6961134" w="6595674">
                <a:moveTo>
                  <a:pt x="6595675" y="0"/>
                </a:moveTo>
                <a:lnTo>
                  <a:pt x="0" y="0"/>
                </a:lnTo>
                <a:lnTo>
                  <a:pt x="0" y="6961134"/>
                </a:lnTo>
                <a:lnTo>
                  <a:pt x="6595675" y="6961134"/>
                </a:lnTo>
                <a:lnTo>
                  <a:pt x="6595675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226209" y="-2451867"/>
            <a:ext cx="14097816" cy="8229600"/>
          </a:xfrm>
          <a:custGeom>
            <a:avLst/>
            <a:gdLst/>
            <a:ahLst/>
            <a:cxnLst/>
            <a:rect r="r" b="b" t="t" l="l"/>
            <a:pathLst>
              <a:path h="8229600" w="14097816">
                <a:moveTo>
                  <a:pt x="0" y="0"/>
                </a:moveTo>
                <a:lnTo>
                  <a:pt x="14097816" y="0"/>
                </a:lnTo>
                <a:lnTo>
                  <a:pt x="140978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70000"/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695665" y="9258300"/>
            <a:ext cx="3208698" cy="603223"/>
            <a:chOff x="0" y="0"/>
            <a:chExt cx="4278265" cy="80429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04297" cy="804298"/>
            </a:xfrm>
            <a:custGeom>
              <a:avLst/>
              <a:gdLst/>
              <a:ahLst/>
              <a:cxnLst/>
              <a:rect r="r" b="b" t="t" l="l"/>
              <a:pathLst>
                <a:path h="804298" w="804297">
                  <a:moveTo>
                    <a:pt x="0" y="0"/>
                  </a:moveTo>
                  <a:lnTo>
                    <a:pt x="804297" y="0"/>
                  </a:lnTo>
                  <a:lnTo>
                    <a:pt x="804297" y="804298"/>
                  </a:lnTo>
                  <a:lnTo>
                    <a:pt x="0" y="8042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201074" y="322348"/>
              <a:ext cx="4077190" cy="48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65"/>
                </a:lnSpc>
              </a:pPr>
              <a:r>
                <a:rPr lang="en-US" sz="2189">
                  <a:solidFill>
                    <a:srgbClr val="FFFFFF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50" t="0" r="-625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52968" y="1784875"/>
            <a:ext cx="19593936" cy="9796968"/>
          </a:xfrm>
          <a:custGeom>
            <a:avLst/>
            <a:gdLst/>
            <a:ahLst/>
            <a:cxnLst/>
            <a:rect r="r" b="b" t="t" l="l"/>
            <a:pathLst>
              <a:path h="9796968" w="19593936">
                <a:moveTo>
                  <a:pt x="0" y="0"/>
                </a:moveTo>
                <a:lnTo>
                  <a:pt x="19593936" y="0"/>
                </a:lnTo>
                <a:lnTo>
                  <a:pt x="19593936" y="9796968"/>
                </a:lnTo>
                <a:lnTo>
                  <a:pt x="0" y="97969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993559" y="-3234919"/>
            <a:ext cx="23683706" cy="14702779"/>
            <a:chOff x="0" y="0"/>
            <a:chExt cx="18335049" cy="113823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9480" y="7844"/>
              <a:ext cx="18315970" cy="11366561"/>
            </a:xfrm>
            <a:custGeom>
              <a:avLst/>
              <a:gdLst/>
              <a:ahLst/>
              <a:cxnLst/>
              <a:rect r="r" b="b" t="t" l="l"/>
              <a:pathLst>
                <a:path h="11366561" w="18315970">
                  <a:moveTo>
                    <a:pt x="0" y="0"/>
                  </a:moveTo>
                  <a:lnTo>
                    <a:pt x="18315970" y="0"/>
                  </a:lnTo>
                  <a:lnTo>
                    <a:pt x="18315970" y="11366561"/>
                  </a:lnTo>
                  <a:lnTo>
                    <a:pt x="0" y="11366561"/>
                  </a:lnTo>
                  <a:close/>
                </a:path>
              </a:pathLst>
            </a:custGeom>
            <a:solidFill>
              <a:srgbClr val="2F1058">
                <a:alpha val="19608"/>
              </a:srgbClr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334930" cy="11382249"/>
            </a:xfrm>
            <a:custGeom>
              <a:avLst/>
              <a:gdLst/>
              <a:ahLst/>
              <a:cxnLst/>
              <a:rect r="r" b="b" t="t" l="l"/>
              <a:pathLst>
                <a:path h="11382249" w="18334930">
                  <a:moveTo>
                    <a:pt x="9480" y="0"/>
                  </a:moveTo>
                  <a:lnTo>
                    <a:pt x="18325450" y="0"/>
                  </a:lnTo>
                  <a:cubicBezTo>
                    <a:pt x="18330636" y="0"/>
                    <a:pt x="18334930" y="3552"/>
                    <a:pt x="18334930" y="7844"/>
                  </a:cubicBezTo>
                  <a:lnTo>
                    <a:pt x="18334930" y="11374405"/>
                  </a:lnTo>
                  <a:cubicBezTo>
                    <a:pt x="18334930" y="11378697"/>
                    <a:pt x="18330636" y="11382249"/>
                    <a:pt x="18325450" y="11382249"/>
                  </a:cubicBezTo>
                  <a:lnTo>
                    <a:pt x="9480" y="11382249"/>
                  </a:lnTo>
                  <a:cubicBezTo>
                    <a:pt x="4293" y="11382249"/>
                    <a:pt x="0" y="11378697"/>
                    <a:pt x="0" y="11374405"/>
                  </a:cubicBezTo>
                  <a:lnTo>
                    <a:pt x="0" y="7844"/>
                  </a:lnTo>
                  <a:cubicBezTo>
                    <a:pt x="0" y="3552"/>
                    <a:pt x="4293" y="0"/>
                    <a:pt x="9480" y="0"/>
                  </a:cubicBezTo>
                  <a:moveTo>
                    <a:pt x="9480" y="15836"/>
                  </a:moveTo>
                  <a:lnTo>
                    <a:pt x="9480" y="7844"/>
                  </a:lnTo>
                  <a:lnTo>
                    <a:pt x="18960" y="7844"/>
                  </a:lnTo>
                  <a:lnTo>
                    <a:pt x="18960" y="11374405"/>
                  </a:lnTo>
                  <a:lnTo>
                    <a:pt x="9480" y="11374405"/>
                  </a:lnTo>
                  <a:lnTo>
                    <a:pt x="9480" y="11366560"/>
                  </a:lnTo>
                  <a:lnTo>
                    <a:pt x="18325450" y="11366560"/>
                  </a:lnTo>
                  <a:lnTo>
                    <a:pt x="18325450" y="11374405"/>
                  </a:lnTo>
                  <a:lnTo>
                    <a:pt x="18315970" y="11374405"/>
                  </a:lnTo>
                  <a:lnTo>
                    <a:pt x="18315970" y="7844"/>
                  </a:lnTo>
                  <a:lnTo>
                    <a:pt x="18325450" y="7844"/>
                  </a:lnTo>
                  <a:lnTo>
                    <a:pt x="18325450" y="15688"/>
                  </a:lnTo>
                  <a:lnTo>
                    <a:pt x="9480" y="15688"/>
                  </a:lnTo>
                  <a:close/>
                </a:path>
              </a:pathLst>
            </a:custGeom>
            <a:solidFill>
              <a:srgbClr val="2F1058">
                <a:alpha val="19608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560460" y="-30560"/>
            <a:ext cx="4727540" cy="4727540"/>
            <a:chOff x="0" y="0"/>
            <a:chExt cx="2600960" cy="260096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00960" cy="2600960"/>
            </a:xfrm>
            <a:custGeom>
              <a:avLst/>
              <a:gdLst/>
              <a:ahLst/>
              <a:cxnLst/>
              <a:rect r="r" b="b" t="t" l="l"/>
              <a:pathLst>
                <a:path h="2600960" w="2600960">
                  <a:moveTo>
                    <a:pt x="0" y="1300480"/>
                  </a:moveTo>
                  <a:cubicBezTo>
                    <a:pt x="0" y="582295"/>
                    <a:pt x="582295" y="0"/>
                    <a:pt x="1300480" y="0"/>
                  </a:cubicBezTo>
                  <a:cubicBezTo>
                    <a:pt x="2018665" y="0"/>
                    <a:pt x="2600960" y="582295"/>
                    <a:pt x="2600960" y="1300480"/>
                  </a:cubicBezTo>
                  <a:cubicBezTo>
                    <a:pt x="2600960" y="2018665"/>
                    <a:pt x="2018665" y="2600960"/>
                    <a:pt x="1300480" y="2600960"/>
                  </a:cubicBezTo>
                  <a:cubicBezTo>
                    <a:pt x="582295" y="2600960"/>
                    <a:pt x="0" y="2018665"/>
                    <a:pt x="0" y="1300480"/>
                  </a:cubicBezTo>
                  <a:close/>
                </a:path>
              </a:pathLst>
            </a:custGeom>
            <a:solidFill>
              <a:srgbClr val="9492F3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5998995" y="5458992"/>
            <a:ext cx="3698597" cy="780288"/>
            <a:chOff x="0" y="0"/>
            <a:chExt cx="4931463" cy="104038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31463" cy="1040384"/>
            </a:xfrm>
            <a:custGeom>
              <a:avLst/>
              <a:gdLst/>
              <a:ahLst/>
              <a:cxnLst/>
              <a:rect r="r" b="b" t="t" l="l"/>
              <a:pathLst>
                <a:path h="1040384" w="4931463">
                  <a:moveTo>
                    <a:pt x="0" y="173355"/>
                  </a:moveTo>
                  <a:cubicBezTo>
                    <a:pt x="0" y="77597"/>
                    <a:pt x="73563" y="0"/>
                    <a:pt x="164342" y="0"/>
                  </a:cubicBezTo>
                  <a:lnTo>
                    <a:pt x="4767121" y="0"/>
                  </a:lnTo>
                  <a:cubicBezTo>
                    <a:pt x="4857901" y="0"/>
                    <a:pt x="4931463" y="77597"/>
                    <a:pt x="4931463" y="173355"/>
                  </a:cubicBezTo>
                  <a:lnTo>
                    <a:pt x="4931463" y="867029"/>
                  </a:lnTo>
                  <a:cubicBezTo>
                    <a:pt x="4931463" y="962787"/>
                    <a:pt x="4857901" y="1040384"/>
                    <a:pt x="4767121" y="1040384"/>
                  </a:cubicBezTo>
                  <a:lnTo>
                    <a:pt x="164342" y="1040384"/>
                  </a:lnTo>
                  <a:cubicBezTo>
                    <a:pt x="73563" y="1040384"/>
                    <a:pt x="0" y="962787"/>
                    <a:pt x="0" y="86702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931463" cy="10594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60"/>
                </a:lnSpc>
              </a:pPr>
              <a:r>
                <a:rPr lang="en-US" b="true" sz="2133">
                  <a:solidFill>
                    <a:srgbClr val="15136E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🔒 Stay Secure!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94453" y="9258300"/>
            <a:ext cx="3185119" cy="657449"/>
            <a:chOff x="0" y="0"/>
            <a:chExt cx="4246825" cy="87659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76598" cy="876599"/>
            </a:xfrm>
            <a:custGeom>
              <a:avLst/>
              <a:gdLst/>
              <a:ahLst/>
              <a:cxnLst/>
              <a:rect r="r" b="b" t="t" l="l"/>
              <a:pathLst>
                <a:path h="876599" w="876598">
                  <a:moveTo>
                    <a:pt x="0" y="0"/>
                  </a:moveTo>
                  <a:lnTo>
                    <a:pt x="876598" y="0"/>
                  </a:lnTo>
                  <a:lnTo>
                    <a:pt x="876598" y="876599"/>
                  </a:lnTo>
                  <a:lnTo>
                    <a:pt x="0" y="8765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1010422" y="247854"/>
              <a:ext cx="3236403" cy="5790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48"/>
                </a:lnSpc>
              </a:pPr>
              <a:r>
                <a:rPr lang="en-US" sz="2676">
                  <a:solidFill>
                    <a:srgbClr val="FFFFFF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2160825" y="583397"/>
            <a:ext cx="6127175" cy="4179103"/>
          </a:xfrm>
          <a:custGeom>
            <a:avLst/>
            <a:gdLst/>
            <a:ahLst/>
            <a:cxnLst/>
            <a:rect r="r" b="b" t="t" l="l"/>
            <a:pathLst>
              <a:path h="4179103" w="6127175">
                <a:moveTo>
                  <a:pt x="0" y="0"/>
                </a:moveTo>
                <a:lnTo>
                  <a:pt x="6127175" y="0"/>
                </a:lnTo>
                <a:lnTo>
                  <a:pt x="6127175" y="4179103"/>
                </a:lnTo>
                <a:lnTo>
                  <a:pt x="0" y="41791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999173" y="3384715"/>
            <a:ext cx="10133805" cy="1377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13"/>
              </a:lnSpc>
            </a:pPr>
            <a:r>
              <a:rPr lang="en-US" b="true" sz="851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You!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038294" y="4733925"/>
            <a:ext cx="7620000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1"/>
              </a:lnSpc>
            </a:pPr>
            <a:r>
              <a:rPr lang="en-US" b="true" sz="255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Questions &amp; Discussion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38294" y="6516672"/>
            <a:ext cx="7620000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48"/>
              </a:lnSpc>
            </a:pPr>
            <a:r>
              <a:rPr lang="en-US" sz="1706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Let's build more secure applications together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4440" y="598170"/>
            <a:ext cx="15819120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b="true" sz="6000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What is XSS?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37047" y="1708547"/>
            <a:ext cx="16013906" cy="1726406"/>
            <a:chOff x="0" y="0"/>
            <a:chExt cx="21351875" cy="23018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874" y="8001"/>
              <a:ext cx="21336127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336127">
                  <a:moveTo>
                    <a:pt x="0" y="381000"/>
                  </a:moveTo>
                  <a:cubicBezTo>
                    <a:pt x="0" y="170561"/>
                    <a:pt x="171577" y="0"/>
                    <a:pt x="383413" y="0"/>
                  </a:cubicBezTo>
                  <a:lnTo>
                    <a:pt x="20952713" y="0"/>
                  </a:lnTo>
                  <a:cubicBezTo>
                    <a:pt x="21164423" y="0"/>
                    <a:pt x="21336127" y="170561"/>
                    <a:pt x="21336127" y="381000"/>
                  </a:cubicBezTo>
                  <a:lnTo>
                    <a:pt x="21336127" y="1905000"/>
                  </a:lnTo>
                  <a:cubicBezTo>
                    <a:pt x="21336127" y="2115439"/>
                    <a:pt x="21164550" y="2286000"/>
                    <a:pt x="20952713" y="2286000"/>
                  </a:cubicBezTo>
                  <a:lnTo>
                    <a:pt x="383413" y="2286000"/>
                  </a:lnTo>
                  <a:cubicBezTo>
                    <a:pt x="171704" y="2286000"/>
                    <a:pt x="0" y="2115439"/>
                    <a:pt x="0" y="1905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351875" cy="2302002"/>
            </a:xfrm>
            <a:custGeom>
              <a:avLst/>
              <a:gdLst/>
              <a:ahLst/>
              <a:cxnLst/>
              <a:rect r="r" b="b" t="t" l="l"/>
              <a:pathLst>
                <a:path h="2302002" w="21351875">
                  <a:moveTo>
                    <a:pt x="0" y="389001"/>
                  </a:moveTo>
                  <a:cubicBezTo>
                    <a:pt x="0" y="174117"/>
                    <a:pt x="175260" y="0"/>
                    <a:pt x="391287" y="0"/>
                  </a:cubicBezTo>
                  <a:lnTo>
                    <a:pt x="20960587" y="0"/>
                  </a:lnTo>
                  <a:lnTo>
                    <a:pt x="20960587" y="7874"/>
                  </a:lnTo>
                  <a:lnTo>
                    <a:pt x="20960587" y="0"/>
                  </a:lnTo>
                  <a:cubicBezTo>
                    <a:pt x="21176614" y="0"/>
                    <a:pt x="21351875" y="174117"/>
                    <a:pt x="21351875" y="389001"/>
                  </a:cubicBezTo>
                  <a:lnTo>
                    <a:pt x="21344001" y="389001"/>
                  </a:lnTo>
                  <a:lnTo>
                    <a:pt x="21351875" y="389001"/>
                  </a:lnTo>
                  <a:lnTo>
                    <a:pt x="21351875" y="1913001"/>
                  </a:lnTo>
                  <a:lnTo>
                    <a:pt x="21344001" y="1913001"/>
                  </a:lnTo>
                  <a:lnTo>
                    <a:pt x="21351875" y="1913001"/>
                  </a:lnTo>
                  <a:cubicBezTo>
                    <a:pt x="21351875" y="2127885"/>
                    <a:pt x="21176614" y="2302002"/>
                    <a:pt x="20960587" y="2302002"/>
                  </a:cubicBezTo>
                  <a:lnTo>
                    <a:pt x="20960587" y="2294128"/>
                  </a:lnTo>
                  <a:lnTo>
                    <a:pt x="20960587" y="2302002"/>
                  </a:lnTo>
                  <a:lnTo>
                    <a:pt x="391287" y="2302002"/>
                  </a:lnTo>
                  <a:lnTo>
                    <a:pt x="391287" y="2294128"/>
                  </a:lnTo>
                  <a:lnTo>
                    <a:pt x="391287" y="2302002"/>
                  </a:lnTo>
                  <a:cubicBezTo>
                    <a:pt x="175260" y="2301875"/>
                    <a:pt x="0" y="2127758"/>
                    <a:pt x="0" y="1912874"/>
                  </a:cubicBezTo>
                  <a:lnTo>
                    <a:pt x="0" y="388874"/>
                  </a:lnTo>
                  <a:lnTo>
                    <a:pt x="7874" y="388874"/>
                  </a:lnTo>
                  <a:lnTo>
                    <a:pt x="0" y="388874"/>
                  </a:lnTo>
                  <a:moveTo>
                    <a:pt x="15875" y="388874"/>
                  </a:moveTo>
                  <a:lnTo>
                    <a:pt x="15875" y="1912874"/>
                  </a:lnTo>
                  <a:lnTo>
                    <a:pt x="7874" y="1912874"/>
                  </a:lnTo>
                  <a:lnTo>
                    <a:pt x="15748" y="1912874"/>
                  </a:lnTo>
                  <a:cubicBezTo>
                    <a:pt x="15875" y="2118868"/>
                    <a:pt x="183896" y="2286000"/>
                    <a:pt x="391287" y="2286000"/>
                  </a:cubicBezTo>
                  <a:lnTo>
                    <a:pt x="20960587" y="2286000"/>
                  </a:lnTo>
                  <a:cubicBezTo>
                    <a:pt x="21167978" y="2286000"/>
                    <a:pt x="21336000" y="2118868"/>
                    <a:pt x="21336000" y="1912874"/>
                  </a:cubicBezTo>
                  <a:lnTo>
                    <a:pt x="21336000" y="388874"/>
                  </a:lnTo>
                  <a:cubicBezTo>
                    <a:pt x="21336000" y="182880"/>
                    <a:pt x="21167978" y="15748"/>
                    <a:pt x="20960587" y="15748"/>
                  </a:cubicBezTo>
                  <a:lnTo>
                    <a:pt x="391287" y="15748"/>
                  </a:lnTo>
                  <a:lnTo>
                    <a:pt x="391287" y="7874"/>
                  </a:lnTo>
                  <a:lnTo>
                    <a:pt x="391287" y="15875"/>
                  </a:lnTo>
                  <a:cubicBezTo>
                    <a:pt x="183896" y="15875"/>
                    <a:pt x="15875" y="183007"/>
                    <a:pt x="15875" y="3890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805940" y="2112645"/>
            <a:ext cx="14676120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b="true" sz="2499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🎯 XSS = Cross-Site Scripting</a:t>
            </a:r>
          </a:p>
          <a:p>
            <a:pPr algn="l">
              <a:lnSpc>
                <a:spcPts val="2999"/>
              </a:lnSpc>
            </a:pPr>
            <a:r>
              <a:rPr lang="en-US" b="true" sz="2499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Injection of malicious scripts into trusted websites viewed by other users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119187" y="3976687"/>
            <a:ext cx="4962525" cy="2905125"/>
            <a:chOff x="0" y="0"/>
            <a:chExt cx="6616700" cy="38735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31750" y="31750"/>
              <a:ext cx="6553200" cy="3810000"/>
            </a:xfrm>
            <a:custGeom>
              <a:avLst/>
              <a:gdLst/>
              <a:ahLst/>
              <a:cxnLst/>
              <a:rect r="r" b="b" t="t" l="l"/>
              <a:pathLst>
                <a:path h="3810000" w="6553200">
                  <a:moveTo>
                    <a:pt x="0" y="635000"/>
                  </a:moveTo>
                  <a:cubicBezTo>
                    <a:pt x="0" y="284353"/>
                    <a:pt x="286258" y="0"/>
                    <a:pt x="639445" y="0"/>
                  </a:cubicBezTo>
                  <a:lnTo>
                    <a:pt x="5913755" y="0"/>
                  </a:lnTo>
                  <a:cubicBezTo>
                    <a:pt x="6266942" y="0"/>
                    <a:pt x="6553200" y="284353"/>
                    <a:pt x="6553200" y="635000"/>
                  </a:cubicBezTo>
                  <a:lnTo>
                    <a:pt x="6553200" y="3175000"/>
                  </a:lnTo>
                  <a:cubicBezTo>
                    <a:pt x="6553200" y="3525647"/>
                    <a:pt x="6266942" y="3810000"/>
                    <a:pt x="5913755" y="3810000"/>
                  </a:cubicBezTo>
                  <a:lnTo>
                    <a:pt x="639445" y="3810000"/>
                  </a:lnTo>
                  <a:cubicBezTo>
                    <a:pt x="286258" y="3810000"/>
                    <a:pt x="0" y="3525647"/>
                    <a:pt x="0" y="31750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16700" cy="3873500"/>
            </a:xfrm>
            <a:custGeom>
              <a:avLst/>
              <a:gdLst/>
              <a:ahLst/>
              <a:cxnLst/>
              <a:rect r="r" b="b" t="t" l="l"/>
              <a:pathLst>
                <a:path h="3873500" w="6616700">
                  <a:moveTo>
                    <a:pt x="0" y="666750"/>
                  </a:moveTo>
                  <a:cubicBezTo>
                    <a:pt x="0" y="298323"/>
                    <a:pt x="300736" y="0"/>
                    <a:pt x="671195" y="0"/>
                  </a:cubicBezTo>
                  <a:lnTo>
                    <a:pt x="5945505" y="0"/>
                  </a:lnTo>
                  <a:lnTo>
                    <a:pt x="5945505" y="31750"/>
                  </a:lnTo>
                  <a:lnTo>
                    <a:pt x="5945505" y="0"/>
                  </a:lnTo>
                  <a:cubicBezTo>
                    <a:pt x="6315964" y="0"/>
                    <a:pt x="6616700" y="298323"/>
                    <a:pt x="6616700" y="666750"/>
                  </a:cubicBezTo>
                  <a:lnTo>
                    <a:pt x="6584950" y="666750"/>
                  </a:lnTo>
                  <a:lnTo>
                    <a:pt x="6616700" y="666750"/>
                  </a:lnTo>
                  <a:lnTo>
                    <a:pt x="6616700" y="3206750"/>
                  </a:lnTo>
                  <a:lnTo>
                    <a:pt x="6584950" y="3206750"/>
                  </a:lnTo>
                  <a:lnTo>
                    <a:pt x="6616700" y="3206750"/>
                  </a:lnTo>
                  <a:cubicBezTo>
                    <a:pt x="6616700" y="3575177"/>
                    <a:pt x="6315964" y="3873500"/>
                    <a:pt x="5945505" y="3873500"/>
                  </a:cubicBezTo>
                  <a:lnTo>
                    <a:pt x="5945505" y="3841750"/>
                  </a:lnTo>
                  <a:lnTo>
                    <a:pt x="5945505" y="3873500"/>
                  </a:lnTo>
                  <a:lnTo>
                    <a:pt x="671195" y="3873500"/>
                  </a:lnTo>
                  <a:lnTo>
                    <a:pt x="671195" y="3841750"/>
                  </a:lnTo>
                  <a:lnTo>
                    <a:pt x="671195" y="3873500"/>
                  </a:lnTo>
                  <a:cubicBezTo>
                    <a:pt x="300736" y="3873500"/>
                    <a:pt x="0" y="3575177"/>
                    <a:pt x="0" y="3206750"/>
                  </a:cubicBezTo>
                  <a:lnTo>
                    <a:pt x="0" y="666750"/>
                  </a:lnTo>
                  <a:lnTo>
                    <a:pt x="31750" y="666750"/>
                  </a:lnTo>
                  <a:lnTo>
                    <a:pt x="0" y="666750"/>
                  </a:lnTo>
                  <a:moveTo>
                    <a:pt x="63500" y="666750"/>
                  </a:moveTo>
                  <a:lnTo>
                    <a:pt x="63500" y="3206750"/>
                  </a:lnTo>
                  <a:lnTo>
                    <a:pt x="31750" y="3206750"/>
                  </a:lnTo>
                  <a:lnTo>
                    <a:pt x="63500" y="3206750"/>
                  </a:lnTo>
                  <a:cubicBezTo>
                    <a:pt x="63500" y="3539744"/>
                    <a:pt x="335407" y="3810000"/>
                    <a:pt x="671195" y="3810000"/>
                  </a:cubicBezTo>
                  <a:lnTo>
                    <a:pt x="5945505" y="3810000"/>
                  </a:lnTo>
                  <a:cubicBezTo>
                    <a:pt x="6281293" y="3810000"/>
                    <a:pt x="6553200" y="3539744"/>
                    <a:pt x="6553200" y="3206750"/>
                  </a:cubicBezTo>
                  <a:lnTo>
                    <a:pt x="6553200" y="666750"/>
                  </a:lnTo>
                  <a:cubicBezTo>
                    <a:pt x="6553200" y="333756"/>
                    <a:pt x="6281293" y="63500"/>
                    <a:pt x="5945505" y="63500"/>
                  </a:cubicBezTo>
                  <a:lnTo>
                    <a:pt x="671195" y="63500"/>
                  </a:lnTo>
                  <a:lnTo>
                    <a:pt x="671195" y="31750"/>
                  </a:lnTo>
                  <a:lnTo>
                    <a:pt x="671195" y="63500"/>
                  </a:lnTo>
                  <a:cubicBezTo>
                    <a:pt x="335407" y="63500"/>
                    <a:pt x="63500" y="333756"/>
                    <a:pt x="63500" y="66675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463040" y="4274820"/>
            <a:ext cx="4274820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9"/>
              </a:lnSpc>
            </a:pPr>
            <a:r>
              <a:rPr lang="en-US" b="true" sz="2549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⚡ Reflected XSS</a:t>
            </a:r>
          </a:p>
          <a:p>
            <a:pPr algn="l">
              <a:lnSpc>
                <a:spcPts val="2459"/>
              </a:lnSpc>
            </a:pPr>
            <a:r>
              <a:rPr lang="en-US" sz="20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Non-persistent attacks that reflect malicious scripts off web applications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491287" y="3976687"/>
            <a:ext cx="4962525" cy="2905125"/>
            <a:chOff x="0" y="0"/>
            <a:chExt cx="6616700" cy="3873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31750" y="31750"/>
              <a:ext cx="6553200" cy="3810000"/>
            </a:xfrm>
            <a:custGeom>
              <a:avLst/>
              <a:gdLst/>
              <a:ahLst/>
              <a:cxnLst/>
              <a:rect r="r" b="b" t="t" l="l"/>
              <a:pathLst>
                <a:path h="3810000" w="6553200">
                  <a:moveTo>
                    <a:pt x="0" y="635000"/>
                  </a:moveTo>
                  <a:cubicBezTo>
                    <a:pt x="0" y="284353"/>
                    <a:pt x="286258" y="0"/>
                    <a:pt x="639445" y="0"/>
                  </a:cubicBezTo>
                  <a:lnTo>
                    <a:pt x="5913755" y="0"/>
                  </a:lnTo>
                  <a:cubicBezTo>
                    <a:pt x="6266942" y="0"/>
                    <a:pt x="6553200" y="284353"/>
                    <a:pt x="6553200" y="635000"/>
                  </a:cubicBezTo>
                  <a:lnTo>
                    <a:pt x="6553200" y="3175000"/>
                  </a:lnTo>
                  <a:cubicBezTo>
                    <a:pt x="6553200" y="3525647"/>
                    <a:pt x="6266942" y="3810000"/>
                    <a:pt x="5913755" y="3810000"/>
                  </a:cubicBezTo>
                  <a:lnTo>
                    <a:pt x="639445" y="3810000"/>
                  </a:lnTo>
                  <a:cubicBezTo>
                    <a:pt x="286258" y="3810000"/>
                    <a:pt x="0" y="3525647"/>
                    <a:pt x="0" y="31750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616700" cy="3873500"/>
            </a:xfrm>
            <a:custGeom>
              <a:avLst/>
              <a:gdLst/>
              <a:ahLst/>
              <a:cxnLst/>
              <a:rect r="r" b="b" t="t" l="l"/>
              <a:pathLst>
                <a:path h="3873500" w="6616700">
                  <a:moveTo>
                    <a:pt x="0" y="666750"/>
                  </a:moveTo>
                  <a:cubicBezTo>
                    <a:pt x="0" y="298323"/>
                    <a:pt x="300736" y="0"/>
                    <a:pt x="671195" y="0"/>
                  </a:cubicBezTo>
                  <a:lnTo>
                    <a:pt x="5945505" y="0"/>
                  </a:lnTo>
                  <a:lnTo>
                    <a:pt x="5945505" y="31750"/>
                  </a:lnTo>
                  <a:lnTo>
                    <a:pt x="5945505" y="0"/>
                  </a:lnTo>
                  <a:cubicBezTo>
                    <a:pt x="6315964" y="0"/>
                    <a:pt x="6616700" y="298323"/>
                    <a:pt x="6616700" y="666750"/>
                  </a:cubicBezTo>
                  <a:lnTo>
                    <a:pt x="6584950" y="666750"/>
                  </a:lnTo>
                  <a:lnTo>
                    <a:pt x="6616700" y="666750"/>
                  </a:lnTo>
                  <a:lnTo>
                    <a:pt x="6616700" y="3206750"/>
                  </a:lnTo>
                  <a:lnTo>
                    <a:pt x="6584950" y="3206750"/>
                  </a:lnTo>
                  <a:lnTo>
                    <a:pt x="6616700" y="3206750"/>
                  </a:lnTo>
                  <a:cubicBezTo>
                    <a:pt x="6616700" y="3575177"/>
                    <a:pt x="6315964" y="3873500"/>
                    <a:pt x="5945505" y="3873500"/>
                  </a:cubicBezTo>
                  <a:lnTo>
                    <a:pt x="5945505" y="3841750"/>
                  </a:lnTo>
                  <a:lnTo>
                    <a:pt x="5945505" y="3873500"/>
                  </a:lnTo>
                  <a:lnTo>
                    <a:pt x="671195" y="3873500"/>
                  </a:lnTo>
                  <a:lnTo>
                    <a:pt x="671195" y="3841750"/>
                  </a:lnTo>
                  <a:lnTo>
                    <a:pt x="671195" y="3873500"/>
                  </a:lnTo>
                  <a:cubicBezTo>
                    <a:pt x="300736" y="3873500"/>
                    <a:pt x="0" y="3575177"/>
                    <a:pt x="0" y="3206750"/>
                  </a:cubicBezTo>
                  <a:lnTo>
                    <a:pt x="0" y="666750"/>
                  </a:lnTo>
                  <a:lnTo>
                    <a:pt x="31750" y="666750"/>
                  </a:lnTo>
                  <a:lnTo>
                    <a:pt x="0" y="666750"/>
                  </a:lnTo>
                  <a:moveTo>
                    <a:pt x="63500" y="666750"/>
                  </a:moveTo>
                  <a:lnTo>
                    <a:pt x="63500" y="3206750"/>
                  </a:lnTo>
                  <a:lnTo>
                    <a:pt x="31750" y="3206750"/>
                  </a:lnTo>
                  <a:lnTo>
                    <a:pt x="63500" y="3206750"/>
                  </a:lnTo>
                  <a:cubicBezTo>
                    <a:pt x="63500" y="3539744"/>
                    <a:pt x="335407" y="3810000"/>
                    <a:pt x="671195" y="3810000"/>
                  </a:cubicBezTo>
                  <a:lnTo>
                    <a:pt x="5945505" y="3810000"/>
                  </a:lnTo>
                  <a:cubicBezTo>
                    <a:pt x="6281293" y="3810000"/>
                    <a:pt x="6553200" y="3539744"/>
                    <a:pt x="6553200" y="3206750"/>
                  </a:cubicBezTo>
                  <a:lnTo>
                    <a:pt x="6553200" y="666750"/>
                  </a:lnTo>
                  <a:cubicBezTo>
                    <a:pt x="6553200" y="333756"/>
                    <a:pt x="6281293" y="63500"/>
                    <a:pt x="5945505" y="63500"/>
                  </a:cubicBezTo>
                  <a:lnTo>
                    <a:pt x="671195" y="63500"/>
                  </a:lnTo>
                  <a:lnTo>
                    <a:pt x="671195" y="31750"/>
                  </a:lnTo>
                  <a:lnTo>
                    <a:pt x="671195" y="63500"/>
                  </a:lnTo>
                  <a:cubicBezTo>
                    <a:pt x="335407" y="63500"/>
                    <a:pt x="63500" y="333756"/>
                    <a:pt x="63500" y="66675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6835140" y="4274820"/>
            <a:ext cx="4274820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9"/>
              </a:lnSpc>
            </a:pPr>
            <a:r>
              <a:rPr lang="en-US" b="true" sz="2549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💾 Stored XSS</a:t>
            </a:r>
          </a:p>
          <a:p>
            <a:pPr algn="l">
              <a:lnSpc>
                <a:spcPts val="2459"/>
              </a:lnSpc>
            </a:pPr>
            <a:r>
              <a:rPr lang="en-US" sz="20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Persistent attacks where malicious scripts are stored on target servers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1863387" y="3976687"/>
            <a:ext cx="4962525" cy="2905125"/>
            <a:chOff x="0" y="0"/>
            <a:chExt cx="6616700" cy="3873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31750" y="31750"/>
              <a:ext cx="6553200" cy="3810000"/>
            </a:xfrm>
            <a:custGeom>
              <a:avLst/>
              <a:gdLst/>
              <a:ahLst/>
              <a:cxnLst/>
              <a:rect r="r" b="b" t="t" l="l"/>
              <a:pathLst>
                <a:path h="3810000" w="6553200">
                  <a:moveTo>
                    <a:pt x="0" y="635000"/>
                  </a:moveTo>
                  <a:cubicBezTo>
                    <a:pt x="0" y="284353"/>
                    <a:pt x="286258" y="0"/>
                    <a:pt x="639445" y="0"/>
                  </a:cubicBezTo>
                  <a:lnTo>
                    <a:pt x="5913755" y="0"/>
                  </a:lnTo>
                  <a:cubicBezTo>
                    <a:pt x="6266942" y="0"/>
                    <a:pt x="6553200" y="284353"/>
                    <a:pt x="6553200" y="635000"/>
                  </a:cubicBezTo>
                  <a:lnTo>
                    <a:pt x="6553200" y="3175000"/>
                  </a:lnTo>
                  <a:cubicBezTo>
                    <a:pt x="6553200" y="3525647"/>
                    <a:pt x="6266942" y="3810000"/>
                    <a:pt x="5913755" y="3810000"/>
                  </a:cubicBezTo>
                  <a:lnTo>
                    <a:pt x="639445" y="3810000"/>
                  </a:lnTo>
                  <a:cubicBezTo>
                    <a:pt x="286258" y="3810000"/>
                    <a:pt x="0" y="3525647"/>
                    <a:pt x="0" y="31750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616700" cy="3873500"/>
            </a:xfrm>
            <a:custGeom>
              <a:avLst/>
              <a:gdLst/>
              <a:ahLst/>
              <a:cxnLst/>
              <a:rect r="r" b="b" t="t" l="l"/>
              <a:pathLst>
                <a:path h="3873500" w="6616700">
                  <a:moveTo>
                    <a:pt x="0" y="666750"/>
                  </a:moveTo>
                  <a:cubicBezTo>
                    <a:pt x="0" y="298323"/>
                    <a:pt x="300736" y="0"/>
                    <a:pt x="671195" y="0"/>
                  </a:cubicBezTo>
                  <a:lnTo>
                    <a:pt x="5945505" y="0"/>
                  </a:lnTo>
                  <a:lnTo>
                    <a:pt x="5945505" y="31750"/>
                  </a:lnTo>
                  <a:lnTo>
                    <a:pt x="5945505" y="0"/>
                  </a:lnTo>
                  <a:cubicBezTo>
                    <a:pt x="6315964" y="0"/>
                    <a:pt x="6616700" y="298323"/>
                    <a:pt x="6616700" y="666750"/>
                  </a:cubicBezTo>
                  <a:lnTo>
                    <a:pt x="6584950" y="666750"/>
                  </a:lnTo>
                  <a:lnTo>
                    <a:pt x="6616700" y="666750"/>
                  </a:lnTo>
                  <a:lnTo>
                    <a:pt x="6616700" y="3206750"/>
                  </a:lnTo>
                  <a:lnTo>
                    <a:pt x="6584950" y="3206750"/>
                  </a:lnTo>
                  <a:lnTo>
                    <a:pt x="6616700" y="3206750"/>
                  </a:lnTo>
                  <a:cubicBezTo>
                    <a:pt x="6616700" y="3575177"/>
                    <a:pt x="6315964" y="3873500"/>
                    <a:pt x="5945505" y="3873500"/>
                  </a:cubicBezTo>
                  <a:lnTo>
                    <a:pt x="5945505" y="3841750"/>
                  </a:lnTo>
                  <a:lnTo>
                    <a:pt x="5945505" y="3873500"/>
                  </a:lnTo>
                  <a:lnTo>
                    <a:pt x="671195" y="3873500"/>
                  </a:lnTo>
                  <a:lnTo>
                    <a:pt x="671195" y="3841750"/>
                  </a:lnTo>
                  <a:lnTo>
                    <a:pt x="671195" y="3873500"/>
                  </a:lnTo>
                  <a:cubicBezTo>
                    <a:pt x="300736" y="3873500"/>
                    <a:pt x="0" y="3575177"/>
                    <a:pt x="0" y="3206750"/>
                  </a:cubicBezTo>
                  <a:lnTo>
                    <a:pt x="0" y="666750"/>
                  </a:lnTo>
                  <a:lnTo>
                    <a:pt x="31750" y="666750"/>
                  </a:lnTo>
                  <a:lnTo>
                    <a:pt x="0" y="666750"/>
                  </a:lnTo>
                  <a:moveTo>
                    <a:pt x="63500" y="666750"/>
                  </a:moveTo>
                  <a:lnTo>
                    <a:pt x="63500" y="3206750"/>
                  </a:lnTo>
                  <a:lnTo>
                    <a:pt x="31750" y="3206750"/>
                  </a:lnTo>
                  <a:lnTo>
                    <a:pt x="63500" y="3206750"/>
                  </a:lnTo>
                  <a:cubicBezTo>
                    <a:pt x="63500" y="3539744"/>
                    <a:pt x="335407" y="3810000"/>
                    <a:pt x="671195" y="3810000"/>
                  </a:cubicBezTo>
                  <a:lnTo>
                    <a:pt x="5945505" y="3810000"/>
                  </a:lnTo>
                  <a:cubicBezTo>
                    <a:pt x="6281293" y="3810000"/>
                    <a:pt x="6553200" y="3539744"/>
                    <a:pt x="6553200" y="3206750"/>
                  </a:cubicBezTo>
                  <a:lnTo>
                    <a:pt x="6553200" y="666750"/>
                  </a:lnTo>
                  <a:cubicBezTo>
                    <a:pt x="6553200" y="333756"/>
                    <a:pt x="6281293" y="63500"/>
                    <a:pt x="5945505" y="63500"/>
                  </a:cubicBezTo>
                  <a:lnTo>
                    <a:pt x="671195" y="63500"/>
                  </a:lnTo>
                  <a:lnTo>
                    <a:pt x="671195" y="31750"/>
                  </a:lnTo>
                  <a:lnTo>
                    <a:pt x="671195" y="63500"/>
                  </a:lnTo>
                  <a:cubicBezTo>
                    <a:pt x="335407" y="63500"/>
                    <a:pt x="63500" y="333756"/>
                    <a:pt x="63500" y="66675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2207240" y="4274820"/>
            <a:ext cx="4274820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9"/>
              </a:lnSpc>
            </a:pPr>
            <a:r>
              <a:rPr lang="en-US" b="true" sz="2549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🖥️ DOM-based XSS</a:t>
            </a:r>
          </a:p>
          <a:p>
            <a:pPr algn="l">
              <a:lnSpc>
                <a:spcPts val="2459"/>
              </a:lnSpc>
            </a:pPr>
            <a:r>
              <a:rPr lang="en-US" sz="20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Client-side attacks that modify the DOM environment in the victim's browser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137047" y="7423547"/>
            <a:ext cx="16013906" cy="1726406"/>
            <a:chOff x="0" y="0"/>
            <a:chExt cx="21351875" cy="230187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7874" y="8001"/>
              <a:ext cx="21336127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336127">
                  <a:moveTo>
                    <a:pt x="0" y="381000"/>
                  </a:moveTo>
                  <a:cubicBezTo>
                    <a:pt x="0" y="170561"/>
                    <a:pt x="171577" y="0"/>
                    <a:pt x="383413" y="0"/>
                  </a:cubicBezTo>
                  <a:lnTo>
                    <a:pt x="20952713" y="0"/>
                  </a:lnTo>
                  <a:cubicBezTo>
                    <a:pt x="21164423" y="0"/>
                    <a:pt x="21336127" y="170561"/>
                    <a:pt x="21336127" y="381000"/>
                  </a:cubicBezTo>
                  <a:lnTo>
                    <a:pt x="21336127" y="1905000"/>
                  </a:lnTo>
                  <a:cubicBezTo>
                    <a:pt x="21336127" y="2115439"/>
                    <a:pt x="21164550" y="2286000"/>
                    <a:pt x="20952713" y="2286000"/>
                  </a:cubicBezTo>
                  <a:lnTo>
                    <a:pt x="383413" y="2286000"/>
                  </a:lnTo>
                  <a:cubicBezTo>
                    <a:pt x="171704" y="2286000"/>
                    <a:pt x="0" y="2115439"/>
                    <a:pt x="0" y="1905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1351875" cy="2302002"/>
            </a:xfrm>
            <a:custGeom>
              <a:avLst/>
              <a:gdLst/>
              <a:ahLst/>
              <a:cxnLst/>
              <a:rect r="r" b="b" t="t" l="l"/>
              <a:pathLst>
                <a:path h="2302002" w="21351875">
                  <a:moveTo>
                    <a:pt x="0" y="389001"/>
                  </a:moveTo>
                  <a:cubicBezTo>
                    <a:pt x="0" y="174117"/>
                    <a:pt x="175260" y="0"/>
                    <a:pt x="391287" y="0"/>
                  </a:cubicBezTo>
                  <a:lnTo>
                    <a:pt x="20960587" y="0"/>
                  </a:lnTo>
                  <a:lnTo>
                    <a:pt x="20960587" y="7874"/>
                  </a:lnTo>
                  <a:lnTo>
                    <a:pt x="20960587" y="0"/>
                  </a:lnTo>
                  <a:cubicBezTo>
                    <a:pt x="21176614" y="0"/>
                    <a:pt x="21351875" y="174117"/>
                    <a:pt x="21351875" y="389001"/>
                  </a:cubicBezTo>
                  <a:lnTo>
                    <a:pt x="21344001" y="389001"/>
                  </a:lnTo>
                  <a:lnTo>
                    <a:pt x="21351875" y="389001"/>
                  </a:lnTo>
                  <a:lnTo>
                    <a:pt x="21351875" y="1913001"/>
                  </a:lnTo>
                  <a:lnTo>
                    <a:pt x="21344001" y="1913001"/>
                  </a:lnTo>
                  <a:lnTo>
                    <a:pt x="21351875" y="1913001"/>
                  </a:lnTo>
                  <a:cubicBezTo>
                    <a:pt x="21351875" y="2127885"/>
                    <a:pt x="21176614" y="2302002"/>
                    <a:pt x="20960587" y="2302002"/>
                  </a:cubicBezTo>
                  <a:lnTo>
                    <a:pt x="20960587" y="2294128"/>
                  </a:lnTo>
                  <a:lnTo>
                    <a:pt x="20960587" y="2302002"/>
                  </a:lnTo>
                  <a:lnTo>
                    <a:pt x="391287" y="2302002"/>
                  </a:lnTo>
                  <a:lnTo>
                    <a:pt x="391287" y="2294128"/>
                  </a:lnTo>
                  <a:lnTo>
                    <a:pt x="391287" y="2302002"/>
                  </a:lnTo>
                  <a:cubicBezTo>
                    <a:pt x="175260" y="2301875"/>
                    <a:pt x="0" y="2127758"/>
                    <a:pt x="0" y="1912874"/>
                  </a:cubicBezTo>
                  <a:lnTo>
                    <a:pt x="0" y="388874"/>
                  </a:lnTo>
                  <a:lnTo>
                    <a:pt x="7874" y="388874"/>
                  </a:lnTo>
                  <a:lnTo>
                    <a:pt x="0" y="388874"/>
                  </a:lnTo>
                  <a:moveTo>
                    <a:pt x="15875" y="388874"/>
                  </a:moveTo>
                  <a:lnTo>
                    <a:pt x="15875" y="1912874"/>
                  </a:lnTo>
                  <a:lnTo>
                    <a:pt x="7874" y="1912874"/>
                  </a:lnTo>
                  <a:lnTo>
                    <a:pt x="15748" y="1912874"/>
                  </a:lnTo>
                  <a:cubicBezTo>
                    <a:pt x="15875" y="2118868"/>
                    <a:pt x="183896" y="2286000"/>
                    <a:pt x="391287" y="2286000"/>
                  </a:cubicBezTo>
                  <a:lnTo>
                    <a:pt x="20960587" y="2286000"/>
                  </a:lnTo>
                  <a:cubicBezTo>
                    <a:pt x="21167978" y="2286000"/>
                    <a:pt x="21336000" y="2118868"/>
                    <a:pt x="21336000" y="1912874"/>
                  </a:cubicBezTo>
                  <a:lnTo>
                    <a:pt x="21336000" y="388874"/>
                  </a:lnTo>
                  <a:cubicBezTo>
                    <a:pt x="21336000" y="182880"/>
                    <a:pt x="21167978" y="15748"/>
                    <a:pt x="20960587" y="15748"/>
                  </a:cubicBezTo>
                  <a:lnTo>
                    <a:pt x="391287" y="15748"/>
                  </a:lnTo>
                  <a:lnTo>
                    <a:pt x="391287" y="7874"/>
                  </a:lnTo>
                  <a:lnTo>
                    <a:pt x="391287" y="15875"/>
                  </a:lnTo>
                  <a:cubicBezTo>
                    <a:pt x="183896" y="15875"/>
                    <a:pt x="15875" y="183007"/>
                    <a:pt x="15875" y="3890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805940" y="7808595"/>
            <a:ext cx="14676120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b="true" sz="2699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💻 Code Example:</a:t>
            </a:r>
          </a:p>
          <a:p>
            <a:pPr algn="l">
              <a:lnSpc>
                <a:spcPts val="3239"/>
              </a:lnSpc>
            </a:pPr>
            <a:r>
              <a:rPr lang="en-US" b="true" sz="2699">
                <a:solidFill>
                  <a:srgbClr val="FFFFFF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&lt;script&gt;alert('XSS Vulnerability!')&lt;/script&gt;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4531190" y="0"/>
            <a:ext cx="3208698" cy="603223"/>
            <a:chOff x="0" y="0"/>
            <a:chExt cx="4278265" cy="80429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04297" cy="804298"/>
            </a:xfrm>
            <a:custGeom>
              <a:avLst/>
              <a:gdLst/>
              <a:ahLst/>
              <a:cxnLst/>
              <a:rect r="r" b="b" t="t" l="l"/>
              <a:pathLst>
                <a:path h="804298" w="804297">
                  <a:moveTo>
                    <a:pt x="0" y="0"/>
                  </a:moveTo>
                  <a:lnTo>
                    <a:pt x="804297" y="0"/>
                  </a:lnTo>
                  <a:lnTo>
                    <a:pt x="804297" y="804298"/>
                  </a:lnTo>
                  <a:lnTo>
                    <a:pt x="0" y="8042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 rot="0">
              <a:off x="201074" y="322348"/>
              <a:ext cx="4077190" cy="48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65"/>
                </a:lnSpc>
              </a:pPr>
              <a:r>
                <a:rPr lang="en-US" sz="2189">
                  <a:solidFill>
                    <a:srgbClr val="000000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4440" y="598170"/>
            <a:ext cx="15819120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b="true" sz="6000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Why is XSS Critical?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11250" y="1682750"/>
            <a:ext cx="8064500" cy="2692400"/>
            <a:chOff x="0" y="0"/>
            <a:chExt cx="10752667" cy="35898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42291" y="42291"/>
              <a:ext cx="10668000" cy="3505200"/>
            </a:xfrm>
            <a:custGeom>
              <a:avLst/>
              <a:gdLst/>
              <a:ahLst/>
              <a:cxnLst/>
              <a:rect r="r" b="b" t="t" l="l"/>
              <a:pathLst>
                <a:path h="3505200" w="10668000">
                  <a:moveTo>
                    <a:pt x="0" y="584200"/>
                  </a:moveTo>
                  <a:cubicBezTo>
                    <a:pt x="0" y="261493"/>
                    <a:pt x="265811" y="0"/>
                    <a:pt x="593598" y="0"/>
                  </a:cubicBezTo>
                  <a:lnTo>
                    <a:pt x="10074402" y="0"/>
                  </a:lnTo>
                  <a:cubicBezTo>
                    <a:pt x="10402189" y="0"/>
                    <a:pt x="10668000" y="261620"/>
                    <a:pt x="10668000" y="584200"/>
                  </a:cubicBezTo>
                  <a:lnTo>
                    <a:pt x="10668000" y="2921000"/>
                  </a:lnTo>
                  <a:cubicBezTo>
                    <a:pt x="10668000" y="3243707"/>
                    <a:pt x="10402189" y="3505200"/>
                    <a:pt x="10074402" y="3505200"/>
                  </a:cubicBezTo>
                  <a:lnTo>
                    <a:pt x="593598" y="3505200"/>
                  </a:lnTo>
                  <a:cubicBezTo>
                    <a:pt x="265811" y="3505200"/>
                    <a:pt x="0" y="3243580"/>
                    <a:pt x="0" y="29210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752582" cy="3589909"/>
            </a:xfrm>
            <a:custGeom>
              <a:avLst/>
              <a:gdLst/>
              <a:ahLst/>
              <a:cxnLst/>
              <a:rect r="r" b="b" t="t" l="l"/>
              <a:pathLst>
                <a:path h="3589909" w="10752582">
                  <a:moveTo>
                    <a:pt x="0" y="626491"/>
                  </a:moveTo>
                  <a:cubicBezTo>
                    <a:pt x="0" y="279908"/>
                    <a:pt x="285369" y="0"/>
                    <a:pt x="635889" y="0"/>
                  </a:cubicBezTo>
                  <a:lnTo>
                    <a:pt x="10116693" y="0"/>
                  </a:lnTo>
                  <a:lnTo>
                    <a:pt x="10116693" y="42291"/>
                  </a:lnTo>
                  <a:lnTo>
                    <a:pt x="10116693" y="0"/>
                  </a:lnTo>
                  <a:cubicBezTo>
                    <a:pt x="10467213" y="0"/>
                    <a:pt x="10752582" y="279908"/>
                    <a:pt x="10752582" y="626491"/>
                  </a:cubicBezTo>
                  <a:lnTo>
                    <a:pt x="10752582" y="2963291"/>
                  </a:lnTo>
                  <a:lnTo>
                    <a:pt x="10710291" y="2963291"/>
                  </a:lnTo>
                  <a:lnTo>
                    <a:pt x="10752582" y="2963291"/>
                  </a:lnTo>
                  <a:cubicBezTo>
                    <a:pt x="10752582" y="3310001"/>
                    <a:pt x="10467213" y="3589782"/>
                    <a:pt x="10116693" y="3589782"/>
                  </a:cubicBezTo>
                  <a:lnTo>
                    <a:pt x="10116693" y="3547491"/>
                  </a:lnTo>
                  <a:lnTo>
                    <a:pt x="10116693" y="3589782"/>
                  </a:lnTo>
                  <a:lnTo>
                    <a:pt x="635889" y="3589782"/>
                  </a:lnTo>
                  <a:lnTo>
                    <a:pt x="635889" y="3547491"/>
                  </a:lnTo>
                  <a:lnTo>
                    <a:pt x="635889" y="3589782"/>
                  </a:lnTo>
                  <a:cubicBezTo>
                    <a:pt x="285369" y="3589909"/>
                    <a:pt x="0" y="3310001"/>
                    <a:pt x="0" y="2963291"/>
                  </a:cubicBezTo>
                  <a:lnTo>
                    <a:pt x="0" y="626491"/>
                  </a:lnTo>
                  <a:lnTo>
                    <a:pt x="42291" y="626491"/>
                  </a:lnTo>
                  <a:lnTo>
                    <a:pt x="0" y="626491"/>
                  </a:lnTo>
                  <a:moveTo>
                    <a:pt x="84709" y="626491"/>
                  </a:moveTo>
                  <a:lnTo>
                    <a:pt x="84709" y="2963291"/>
                  </a:lnTo>
                  <a:lnTo>
                    <a:pt x="42291" y="2963291"/>
                  </a:lnTo>
                  <a:lnTo>
                    <a:pt x="84709" y="2963291"/>
                  </a:lnTo>
                  <a:cubicBezTo>
                    <a:pt x="84709" y="3261995"/>
                    <a:pt x="330835" y="3505200"/>
                    <a:pt x="635889" y="3505200"/>
                  </a:cubicBezTo>
                  <a:lnTo>
                    <a:pt x="10116693" y="3505200"/>
                  </a:lnTo>
                  <a:cubicBezTo>
                    <a:pt x="10421748" y="3505200"/>
                    <a:pt x="10668000" y="3261995"/>
                    <a:pt x="10668000" y="2963291"/>
                  </a:cubicBezTo>
                  <a:lnTo>
                    <a:pt x="10668000" y="626491"/>
                  </a:lnTo>
                  <a:lnTo>
                    <a:pt x="10710291" y="626491"/>
                  </a:lnTo>
                  <a:lnTo>
                    <a:pt x="10668000" y="626491"/>
                  </a:lnTo>
                  <a:cubicBezTo>
                    <a:pt x="10668000" y="327914"/>
                    <a:pt x="10421874" y="84582"/>
                    <a:pt x="10116693" y="84582"/>
                  </a:cubicBezTo>
                  <a:lnTo>
                    <a:pt x="635889" y="84582"/>
                  </a:lnTo>
                  <a:lnTo>
                    <a:pt x="635889" y="42291"/>
                  </a:lnTo>
                  <a:lnTo>
                    <a:pt x="635889" y="84709"/>
                  </a:lnTo>
                  <a:cubicBezTo>
                    <a:pt x="330835" y="84709"/>
                    <a:pt x="84709" y="327914"/>
                    <a:pt x="84709" y="626491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577340" y="2103120"/>
            <a:ext cx="7132320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👥 Session Hijacking</a:t>
            </a:r>
          </a:p>
          <a:p>
            <a:pPr algn="l">
              <a:lnSpc>
                <a:spcPts val="2759"/>
              </a:lnSpc>
            </a:pPr>
            <a:r>
              <a:rPr lang="en-US" sz="22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Steal user cookies and tokens to impersonate legitimate users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683750" y="1682750"/>
            <a:ext cx="8064500" cy="2692400"/>
            <a:chOff x="0" y="0"/>
            <a:chExt cx="10752667" cy="358986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2291" y="42291"/>
              <a:ext cx="10668000" cy="3505200"/>
            </a:xfrm>
            <a:custGeom>
              <a:avLst/>
              <a:gdLst/>
              <a:ahLst/>
              <a:cxnLst/>
              <a:rect r="r" b="b" t="t" l="l"/>
              <a:pathLst>
                <a:path h="3505200" w="10668000">
                  <a:moveTo>
                    <a:pt x="0" y="584200"/>
                  </a:moveTo>
                  <a:cubicBezTo>
                    <a:pt x="0" y="261493"/>
                    <a:pt x="265811" y="0"/>
                    <a:pt x="593598" y="0"/>
                  </a:cubicBezTo>
                  <a:lnTo>
                    <a:pt x="10074402" y="0"/>
                  </a:lnTo>
                  <a:cubicBezTo>
                    <a:pt x="10402189" y="0"/>
                    <a:pt x="10668000" y="261620"/>
                    <a:pt x="10668000" y="584200"/>
                  </a:cubicBezTo>
                  <a:lnTo>
                    <a:pt x="10668000" y="2921000"/>
                  </a:lnTo>
                  <a:cubicBezTo>
                    <a:pt x="10668000" y="3243707"/>
                    <a:pt x="10402189" y="3505200"/>
                    <a:pt x="10074402" y="3505200"/>
                  </a:cubicBezTo>
                  <a:lnTo>
                    <a:pt x="593598" y="3505200"/>
                  </a:lnTo>
                  <a:cubicBezTo>
                    <a:pt x="265811" y="3505200"/>
                    <a:pt x="0" y="3243580"/>
                    <a:pt x="0" y="29210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752582" cy="3589909"/>
            </a:xfrm>
            <a:custGeom>
              <a:avLst/>
              <a:gdLst/>
              <a:ahLst/>
              <a:cxnLst/>
              <a:rect r="r" b="b" t="t" l="l"/>
              <a:pathLst>
                <a:path h="3589909" w="10752582">
                  <a:moveTo>
                    <a:pt x="0" y="626491"/>
                  </a:moveTo>
                  <a:cubicBezTo>
                    <a:pt x="0" y="279908"/>
                    <a:pt x="285369" y="0"/>
                    <a:pt x="635889" y="0"/>
                  </a:cubicBezTo>
                  <a:lnTo>
                    <a:pt x="10116693" y="0"/>
                  </a:lnTo>
                  <a:lnTo>
                    <a:pt x="10116693" y="42291"/>
                  </a:lnTo>
                  <a:lnTo>
                    <a:pt x="10116693" y="0"/>
                  </a:lnTo>
                  <a:cubicBezTo>
                    <a:pt x="10467213" y="0"/>
                    <a:pt x="10752582" y="279908"/>
                    <a:pt x="10752582" y="626491"/>
                  </a:cubicBezTo>
                  <a:lnTo>
                    <a:pt x="10752582" y="2963291"/>
                  </a:lnTo>
                  <a:lnTo>
                    <a:pt x="10710291" y="2963291"/>
                  </a:lnTo>
                  <a:lnTo>
                    <a:pt x="10752582" y="2963291"/>
                  </a:lnTo>
                  <a:cubicBezTo>
                    <a:pt x="10752582" y="3310001"/>
                    <a:pt x="10467213" y="3589782"/>
                    <a:pt x="10116693" y="3589782"/>
                  </a:cubicBezTo>
                  <a:lnTo>
                    <a:pt x="10116693" y="3547491"/>
                  </a:lnTo>
                  <a:lnTo>
                    <a:pt x="10116693" y="3589782"/>
                  </a:lnTo>
                  <a:lnTo>
                    <a:pt x="635889" y="3589782"/>
                  </a:lnTo>
                  <a:lnTo>
                    <a:pt x="635889" y="3547491"/>
                  </a:lnTo>
                  <a:lnTo>
                    <a:pt x="635889" y="3589782"/>
                  </a:lnTo>
                  <a:cubicBezTo>
                    <a:pt x="285369" y="3589909"/>
                    <a:pt x="0" y="3310001"/>
                    <a:pt x="0" y="2963291"/>
                  </a:cubicBezTo>
                  <a:lnTo>
                    <a:pt x="0" y="626491"/>
                  </a:lnTo>
                  <a:lnTo>
                    <a:pt x="42291" y="626491"/>
                  </a:lnTo>
                  <a:lnTo>
                    <a:pt x="0" y="626491"/>
                  </a:lnTo>
                  <a:moveTo>
                    <a:pt x="84709" y="626491"/>
                  </a:moveTo>
                  <a:lnTo>
                    <a:pt x="84709" y="2963291"/>
                  </a:lnTo>
                  <a:lnTo>
                    <a:pt x="42291" y="2963291"/>
                  </a:lnTo>
                  <a:lnTo>
                    <a:pt x="84709" y="2963291"/>
                  </a:lnTo>
                  <a:cubicBezTo>
                    <a:pt x="84709" y="3261995"/>
                    <a:pt x="330835" y="3505200"/>
                    <a:pt x="635889" y="3505200"/>
                  </a:cubicBezTo>
                  <a:lnTo>
                    <a:pt x="10116693" y="3505200"/>
                  </a:lnTo>
                  <a:cubicBezTo>
                    <a:pt x="10421748" y="3505200"/>
                    <a:pt x="10668000" y="3261995"/>
                    <a:pt x="10668000" y="2963291"/>
                  </a:cubicBezTo>
                  <a:lnTo>
                    <a:pt x="10668000" y="626491"/>
                  </a:lnTo>
                  <a:lnTo>
                    <a:pt x="10710291" y="626491"/>
                  </a:lnTo>
                  <a:lnTo>
                    <a:pt x="10668000" y="626491"/>
                  </a:lnTo>
                  <a:cubicBezTo>
                    <a:pt x="10668000" y="327914"/>
                    <a:pt x="10421874" y="84582"/>
                    <a:pt x="10116693" y="84582"/>
                  </a:cubicBezTo>
                  <a:lnTo>
                    <a:pt x="635889" y="84582"/>
                  </a:lnTo>
                  <a:lnTo>
                    <a:pt x="635889" y="42291"/>
                  </a:lnTo>
                  <a:lnTo>
                    <a:pt x="635889" y="84709"/>
                  </a:lnTo>
                  <a:cubicBezTo>
                    <a:pt x="330835" y="84709"/>
                    <a:pt x="84709" y="327914"/>
                    <a:pt x="84709" y="626491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149840" y="2103120"/>
            <a:ext cx="7132320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👁️ Data Theft</a:t>
            </a:r>
          </a:p>
          <a:p>
            <a:pPr algn="l">
              <a:lnSpc>
                <a:spcPts val="2759"/>
              </a:lnSpc>
            </a:pPr>
            <a:r>
              <a:rPr lang="en-US" sz="22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Access sensitive information including personal and financial data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11250" y="4883150"/>
            <a:ext cx="8064500" cy="2692400"/>
            <a:chOff x="0" y="0"/>
            <a:chExt cx="10752667" cy="358986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2291" y="42291"/>
              <a:ext cx="10668000" cy="3505200"/>
            </a:xfrm>
            <a:custGeom>
              <a:avLst/>
              <a:gdLst/>
              <a:ahLst/>
              <a:cxnLst/>
              <a:rect r="r" b="b" t="t" l="l"/>
              <a:pathLst>
                <a:path h="3505200" w="10668000">
                  <a:moveTo>
                    <a:pt x="0" y="584200"/>
                  </a:moveTo>
                  <a:cubicBezTo>
                    <a:pt x="0" y="261493"/>
                    <a:pt x="265811" y="0"/>
                    <a:pt x="593598" y="0"/>
                  </a:cubicBezTo>
                  <a:lnTo>
                    <a:pt x="10074402" y="0"/>
                  </a:lnTo>
                  <a:cubicBezTo>
                    <a:pt x="10402189" y="0"/>
                    <a:pt x="10668000" y="261620"/>
                    <a:pt x="10668000" y="584200"/>
                  </a:cubicBezTo>
                  <a:lnTo>
                    <a:pt x="10668000" y="2921000"/>
                  </a:lnTo>
                  <a:cubicBezTo>
                    <a:pt x="10668000" y="3243707"/>
                    <a:pt x="10402189" y="3505200"/>
                    <a:pt x="10074402" y="3505200"/>
                  </a:cubicBezTo>
                  <a:lnTo>
                    <a:pt x="593598" y="3505200"/>
                  </a:lnTo>
                  <a:cubicBezTo>
                    <a:pt x="265811" y="3505200"/>
                    <a:pt x="0" y="3243580"/>
                    <a:pt x="0" y="29210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752582" cy="3589909"/>
            </a:xfrm>
            <a:custGeom>
              <a:avLst/>
              <a:gdLst/>
              <a:ahLst/>
              <a:cxnLst/>
              <a:rect r="r" b="b" t="t" l="l"/>
              <a:pathLst>
                <a:path h="3589909" w="10752582">
                  <a:moveTo>
                    <a:pt x="0" y="626491"/>
                  </a:moveTo>
                  <a:cubicBezTo>
                    <a:pt x="0" y="279908"/>
                    <a:pt x="285369" y="0"/>
                    <a:pt x="635889" y="0"/>
                  </a:cubicBezTo>
                  <a:lnTo>
                    <a:pt x="10116693" y="0"/>
                  </a:lnTo>
                  <a:lnTo>
                    <a:pt x="10116693" y="42291"/>
                  </a:lnTo>
                  <a:lnTo>
                    <a:pt x="10116693" y="0"/>
                  </a:lnTo>
                  <a:cubicBezTo>
                    <a:pt x="10467213" y="0"/>
                    <a:pt x="10752582" y="279908"/>
                    <a:pt x="10752582" y="626491"/>
                  </a:cubicBezTo>
                  <a:lnTo>
                    <a:pt x="10752582" y="2963291"/>
                  </a:lnTo>
                  <a:lnTo>
                    <a:pt x="10710291" y="2963291"/>
                  </a:lnTo>
                  <a:lnTo>
                    <a:pt x="10752582" y="2963291"/>
                  </a:lnTo>
                  <a:cubicBezTo>
                    <a:pt x="10752582" y="3310001"/>
                    <a:pt x="10467213" y="3589782"/>
                    <a:pt x="10116693" y="3589782"/>
                  </a:cubicBezTo>
                  <a:lnTo>
                    <a:pt x="10116693" y="3547491"/>
                  </a:lnTo>
                  <a:lnTo>
                    <a:pt x="10116693" y="3589782"/>
                  </a:lnTo>
                  <a:lnTo>
                    <a:pt x="635889" y="3589782"/>
                  </a:lnTo>
                  <a:lnTo>
                    <a:pt x="635889" y="3547491"/>
                  </a:lnTo>
                  <a:lnTo>
                    <a:pt x="635889" y="3589782"/>
                  </a:lnTo>
                  <a:cubicBezTo>
                    <a:pt x="285369" y="3589909"/>
                    <a:pt x="0" y="3310001"/>
                    <a:pt x="0" y="2963291"/>
                  </a:cubicBezTo>
                  <a:lnTo>
                    <a:pt x="0" y="626491"/>
                  </a:lnTo>
                  <a:lnTo>
                    <a:pt x="42291" y="626491"/>
                  </a:lnTo>
                  <a:lnTo>
                    <a:pt x="0" y="626491"/>
                  </a:lnTo>
                  <a:moveTo>
                    <a:pt x="84709" y="626491"/>
                  </a:moveTo>
                  <a:lnTo>
                    <a:pt x="84709" y="2963291"/>
                  </a:lnTo>
                  <a:lnTo>
                    <a:pt x="42291" y="2963291"/>
                  </a:lnTo>
                  <a:lnTo>
                    <a:pt x="84709" y="2963291"/>
                  </a:lnTo>
                  <a:cubicBezTo>
                    <a:pt x="84709" y="3261995"/>
                    <a:pt x="330835" y="3505200"/>
                    <a:pt x="635889" y="3505200"/>
                  </a:cubicBezTo>
                  <a:lnTo>
                    <a:pt x="10116693" y="3505200"/>
                  </a:lnTo>
                  <a:cubicBezTo>
                    <a:pt x="10421748" y="3505200"/>
                    <a:pt x="10668000" y="3261995"/>
                    <a:pt x="10668000" y="2963291"/>
                  </a:cubicBezTo>
                  <a:lnTo>
                    <a:pt x="10668000" y="626491"/>
                  </a:lnTo>
                  <a:lnTo>
                    <a:pt x="10710291" y="626491"/>
                  </a:lnTo>
                  <a:lnTo>
                    <a:pt x="10668000" y="626491"/>
                  </a:lnTo>
                  <a:cubicBezTo>
                    <a:pt x="10668000" y="327914"/>
                    <a:pt x="10421874" y="84582"/>
                    <a:pt x="10116693" y="84582"/>
                  </a:cubicBezTo>
                  <a:lnTo>
                    <a:pt x="635889" y="84582"/>
                  </a:lnTo>
                  <a:lnTo>
                    <a:pt x="635889" y="42291"/>
                  </a:lnTo>
                  <a:lnTo>
                    <a:pt x="635889" y="84709"/>
                  </a:lnTo>
                  <a:cubicBezTo>
                    <a:pt x="330835" y="84709"/>
                    <a:pt x="84709" y="327914"/>
                    <a:pt x="84709" y="626491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577340" y="5303520"/>
            <a:ext cx="7132320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⚙️ Defacement</a:t>
            </a:r>
          </a:p>
          <a:p>
            <a:pPr algn="l">
              <a:lnSpc>
                <a:spcPts val="2759"/>
              </a:lnSpc>
            </a:pPr>
            <a:r>
              <a:rPr lang="en-US" sz="22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Modify website content and damage brand reputation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683750" y="4883150"/>
            <a:ext cx="8064500" cy="2692400"/>
            <a:chOff x="0" y="0"/>
            <a:chExt cx="10752667" cy="358986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2291" y="42291"/>
              <a:ext cx="10668000" cy="3505200"/>
            </a:xfrm>
            <a:custGeom>
              <a:avLst/>
              <a:gdLst/>
              <a:ahLst/>
              <a:cxnLst/>
              <a:rect r="r" b="b" t="t" l="l"/>
              <a:pathLst>
                <a:path h="3505200" w="10668000">
                  <a:moveTo>
                    <a:pt x="0" y="584200"/>
                  </a:moveTo>
                  <a:cubicBezTo>
                    <a:pt x="0" y="261493"/>
                    <a:pt x="265811" y="0"/>
                    <a:pt x="593598" y="0"/>
                  </a:cubicBezTo>
                  <a:lnTo>
                    <a:pt x="10074402" y="0"/>
                  </a:lnTo>
                  <a:cubicBezTo>
                    <a:pt x="10402189" y="0"/>
                    <a:pt x="10668000" y="261620"/>
                    <a:pt x="10668000" y="584200"/>
                  </a:cubicBezTo>
                  <a:lnTo>
                    <a:pt x="10668000" y="2921000"/>
                  </a:lnTo>
                  <a:cubicBezTo>
                    <a:pt x="10668000" y="3243707"/>
                    <a:pt x="10402189" y="3505200"/>
                    <a:pt x="10074402" y="3505200"/>
                  </a:cubicBezTo>
                  <a:lnTo>
                    <a:pt x="593598" y="3505200"/>
                  </a:lnTo>
                  <a:cubicBezTo>
                    <a:pt x="265811" y="3505200"/>
                    <a:pt x="0" y="3243580"/>
                    <a:pt x="0" y="29210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752582" cy="3589909"/>
            </a:xfrm>
            <a:custGeom>
              <a:avLst/>
              <a:gdLst/>
              <a:ahLst/>
              <a:cxnLst/>
              <a:rect r="r" b="b" t="t" l="l"/>
              <a:pathLst>
                <a:path h="3589909" w="10752582">
                  <a:moveTo>
                    <a:pt x="0" y="626491"/>
                  </a:moveTo>
                  <a:cubicBezTo>
                    <a:pt x="0" y="279908"/>
                    <a:pt x="285369" y="0"/>
                    <a:pt x="635889" y="0"/>
                  </a:cubicBezTo>
                  <a:lnTo>
                    <a:pt x="10116693" y="0"/>
                  </a:lnTo>
                  <a:lnTo>
                    <a:pt x="10116693" y="42291"/>
                  </a:lnTo>
                  <a:lnTo>
                    <a:pt x="10116693" y="0"/>
                  </a:lnTo>
                  <a:cubicBezTo>
                    <a:pt x="10467213" y="0"/>
                    <a:pt x="10752582" y="279908"/>
                    <a:pt x="10752582" y="626491"/>
                  </a:cubicBezTo>
                  <a:lnTo>
                    <a:pt x="10752582" y="2963291"/>
                  </a:lnTo>
                  <a:lnTo>
                    <a:pt x="10710291" y="2963291"/>
                  </a:lnTo>
                  <a:lnTo>
                    <a:pt x="10752582" y="2963291"/>
                  </a:lnTo>
                  <a:cubicBezTo>
                    <a:pt x="10752582" y="3310001"/>
                    <a:pt x="10467213" y="3589782"/>
                    <a:pt x="10116693" y="3589782"/>
                  </a:cubicBezTo>
                  <a:lnTo>
                    <a:pt x="10116693" y="3547491"/>
                  </a:lnTo>
                  <a:lnTo>
                    <a:pt x="10116693" y="3589782"/>
                  </a:lnTo>
                  <a:lnTo>
                    <a:pt x="635889" y="3589782"/>
                  </a:lnTo>
                  <a:lnTo>
                    <a:pt x="635889" y="3547491"/>
                  </a:lnTo>
                  <a:lnTo>
                    <a:pt x="635889" y="3589782"/>
                  </a:lnTo>
                  <a:cubicBezTo>
                    <a:pt x="285369" y="3589909"/>
                    <a:pt x="0" y="3310001"/>
                    <a:pt x="0" y="2963291"/>
                  </a:cubicBezTo>
                  <a:lnTo>
                    <a:pt x="0" y="626491"/>
                  </a:lnTo>
                  <a:lnTo>
                    <a:pt x="42291" y="626491"/>
                  </a:lnTo>
                  <a:lnTo>
                    <a:pt x="0" y="626491"/>
                  </a:lnTo>
                  <a:moveTo>
                    <a:pt x="84709" y="626491"/>
                  </a:moveTo>
                  <a:lnTo>
                    <a:pt x="84709" y="2963291"/>
                  </a:lnTo>
                  <a:lnTo>
                    <a:pt x="42291" y="2963291"/>
                  </a:lnTo>
                  <a:lnTo>
                    <a:pt x="84709" y="2963291"/>
                  </a:lnTo>
                  <a:cubicBezTo>
                    <a:pt x="84709" y="3261995"/>
                    <a:pt x="330835" y="3505200"/>
                    <a:pt x="635889" y="3505200"/>
                  </a:cubicBezTo>
                  <a:lnTo>
                    <a:pt x="10116693" y="3505200"/>
                  </a:lnTo>
                  <a:cubicBezTo>
                    <a:pt x="10421748" y="3505200"/>
                    <a:pt x="10668000" y="3261995"/>
                    <a:pt x="10668000" y="2963291"/>
                  </a:cubicBezTo>
                  <a:lnTo>
                    <a:pt x="10668000" y="626491"/>
                  </a:lnTo>
                  <a:lnTo>
                    <a:pt x="10710291" y="626491"/>
                  </a:lnTo>
                  <a:lnTo>
                    <a:pt x="10668000" y="626491"/>
                  </a:lnTo>
                  <a:cubicBezTo>
                    <a:pt x="10668000" y="327914"/>
                    <a:pt x="10421874" y="84582"/>
                    <a:pt x="10116693" y="84582"/>
                  </a:cubicBezTo>
                  <a:lnTo>
                    <a:pt x="635889" y="84582"/>
                  </a:lnTo>
                  <a:lnTo>
                    <a:pt x="635889" y="42291"/>
                  </a:lnTo>
                  <a:lnTo>
                    <a:pt x="635889" y="84709"/>
                  </a:lnTo>
                  <a:cubicBezTo>
                    <a:pt x="330835" y="84709"/>
                    <a:pt x="84709" y="327914"/>
                    <a:pt x="84709" y="626491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0149840" y="5303520"/>
            <a:ext cx="7132320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🌐 Malware Distribution</a:t>
            </a:r>
          </a:p>
          <a:p>
            <a:pPr algn="l">
              <a:lnSpc>
                <a:spcPts val="2759"/>
              </a:lnSpc>
            </a:pPr>
            <a:r>
              <a:rPr lang="en-US" sz="22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Redirect users to malicious sites and distribute malware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137047" y="7995047"/>
            <a:ext cx="16013906" cy="1726406"/>
            <a:chOff x="0" y="0"/>
            <a:chExt cx="21351875" cy="230187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7874" y="8001"/>
              <a:ext cx="21336127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336127">
                  <a:moveTo>
                    <a:pt x="0" y="381000"/>
                  </a:moveTo>
                  <a:cubicBezTo>
                    <a:pt x="0" y="170561"/>
                    <a:pt x="171577" y="0"/>
                    <a:pt x="383413" y="0"/>
                  </a:cubicBezTo>
                  <a:lnTo>
                    <a:pt x="20952713" y="0"/>
                  </a:lnTo>
                  <a:cubicBezTo>
                    <a:pt x="21164423" y="0"/>
                    <a:pt x="21336127" y="170561"/>
                    <a:pt x="21336127" y="381000"/>
                  </a:cubicBezTo>
                  <a:lnTo>
                    <a:pt x="21336127" y="1905000"/>
                  </a:lnTo>
                  <a:cubicBezTo>
                    <a:pt x="21336127" y="2115439"/>
                    <a:pt x="21164550" y="2286000"/>
                    <a:pt x="20952713" y="2286000"/>
                  </a:cubicBezTo>
                  <a:lnTo>
                    <a:pt x="383413" y="2286000"/>
                  </a:lnTo>
                  <a:cubicBezTo>
                    <a:pt x="171704" y="2286000"/>
                    <a:pt x="0" y="2115439"/>
                    <a:pt x="0" y="1905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1351875" cy="2302002"/>
            </a:xfrm>
            <a:custGeom>
              <a:avLst/>
              <a:gdLst/>
              <a:ahLst/>
              <a:cxnLst/>
              <a:rect r="r" b="b" t="t" l="l"/>
              <a:pathLst>
                <a:path h="2302002" w="21351875">
                  <a:moveTo>
                    <a:pt x="0" y="389001"/>
                  </a:moveTo>
                  <a:cubicBezTo>
                    <a:pt x="0" y="174117"/>
                    <a:pt x="175260" y="0"/>
                    <a:pt x="391287" y="0"/>
                  </a:cubicBezTo>
                  <a:lnTo>
                    <a:pt x="20960587" y="0"/>
                  </a:lnTo>
                  <a:lnTo>
                    <a:pt x="20960587" y="7874"/>
                  </a:lnTo>
                  <a:lnTo>
                    <a:pt x="20960587" y="0"/>
                  </a:lnTo>
                  <a:cubicBezTo>
                    <a:pt x="21176614" y="0"/>
                    <a:pt x="21351875" y="174117"/>
                    <a:pt x="21351875" y="389001"/>
                  </a:cubicBezTo>
                  <a:lnTo>
                    <a:pt x="21344001" y="389001"/>
                  </a:lnTo>
                  <a:lnTo>
                    <a:pt x="21351875" y="389001"/>
                  </a:lnTo>
                  <a:lnTo>
                    <a:pt x="21351875" y="1913001"/>
                  </a:lnTo>
                  <a:lnTo>
                    <a:pt x="21344001" y="1913001"/>
                  </a:lnTo>
                  <a:lnTo>
                    <a:pt x="21351875" y="1913001"/>
                  </a:lnTo>
                  <a:cubicBezTo>
                    <a:pt x="21351875" y="2127885"/>
                    <a:pt x="21176614" y="2302002"/>
                    <a:pt x="20960587" y="2302002"/>
                  </a:cubicBezTo>
                  <a:lnTo>
                    <a:pt x="20960587" y="2294128"/>
                  </a:lnTo>
                  <a:lnTo>
                    <a:pt x="20960587" y="2302002"/>
                  </a:lnTo>
                  <a:lnTo>
                    <a:pt x="391287" y="2302002"/>
                  </a:lnTo>
                  <a:lnTo>
                    <a:pt x="391287" y="2294128"/>
                  </a:lnTo>
                  <a:lnTo>
                    <a:pt x="391287" y="2302002"/>
                  </a:lnTo>
                  <a:cubicBezTo>
                    <a:pt x="175260" y="2301875"/>
                    <a:pt x="0" y="2127758"/>
                    <a:pt x="0" y="1912874"/>
                  </a:cubicBezTo>
                  <a:lnTo>
                    <a:pt x="0" y="388874"/>
                  </a:lnTo>
                  <a:lnTo>
                    <a:pt x="7874" y="388874"/>
                  </a:lnTo>
                  <a:lnTo>
                    <a:pt x="0" y="388874"/>
                  </a:lnTo>
                  <a:moveTo>
                    <a:pt x="15875" y="388874"/>
                  </a:moveTo>
                  <a:lnTo>
                    <a:pt x="15875" y="1912874"/>
                  </a:lnTo>
                  <a:lnTo>
                    <a:pt x="7874" y="1912874"/>
                  </a:lnTo>
                  <a:lnTo>
                    <a:pt x="15748" y="1912874"/>
                  </a:lnTo>
                  <a:cubicBezTo>
                    <a:pt x="15875" y="2118868"/>
                    <a:pt x="183896" y="2286000"/>
                    <a:pt x="391287" y="2286000"/>
                  </a:cubicBezTo>
                  <a:lnTo>
                    <a:pt x="20960587" y="2286000"/>
                  </a:lnTo>
                  <a:cubicBezTo>
                    <a:pt x="21167978" y="2286000"/>
                    <a:pt x="21336000" y="2118868"/>
                    <a:pt x="21336000" y="1912874"/>
                  </a:cubicBezTo>
                  <a:lnTo>
                    <a:pt x="21336000" y="388874"/>
                  </a:lnTo>
                  <a:cubicBezTo>
                    <a:pt x="21336000" y="182880"/>
                    <a:pt x="21167978" y="15748"/>
                    <a:pt x="20960587" y="15748"/>
                  </a:cubicBezTo>
                  <a:lnTo>
                    <a:pt x="391287" y="15748"/>
                  </a:lnTo>
                  <a:lnTo>
                    <a:pt x="391287" y="7874"/>
                  </a:lnTo>
                  <a:lnTo>
                    <a:pt x="391287" y="15875"/>
                  </a:lnTo>
                  <a:cubicBezTo>
                    <a:pt x="183896" y="15875"/>
                    <a:pt x="15875" y="183007"/>
                    <a:pt x="15875" y="3890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805940" y="8275320"/>
            <a:ext cx="14676120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📊 Critical Statistics:</a:t>
            </a:r>
            <a:r>
              <a:rPr lang="en-US" sz="2799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    40% Found in web apps</a:t>
            </a:r>
            <a:r>
              <a:rPr lang="en-US" sz="27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    |  </a:t>
            </a:r>
            <a:r>
              <a:rPr lang="en-US" sz="2799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  #7 OWASP Top 10 (2021) </a:t>
            </a:r>
            <a:r>
              <a:rPr lang="en-US" sz="27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   |    </a:t>
            </a:r>
            <a:r>
              <a:rPr lang="en-US" sz="2799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$3.86M Average cost per incident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4531190" y="0"/>
            <a:ext cx="3208698" cy="603223"/>
            <a:chOff x="0" y="0"/>
            <a:chExt cx="4278265" cy="80429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04297" cy="804298"/>
            </a:xfrm>
            <a:custGeom>
              <a:avLst/>
              <a:gdLst/>
              <a:ahLst/>
              <a:cxnLst/>
              <a:rect r="r" b="b" t="t" l="l"/>
              <a:pathLst>
                <a:path h="804298" w="804297">
                  <a:moveTo>
                    <a:pt x="0" y="0"/>
                  </a:moveTo>
                  <a:lnTo>
                    <a:pt x="804297" y="0"/>
                  </a:lnTo>
                  <a:lnTo>
                    <a:pt x="804297" y="804298"/>
                  </a:lnTo>
                  <a:lnTo>
                    <a:pt x="0" y="8042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 rot="0">
              <a:off x="201074" y="322348"/>
              <a:ext cx="4077190" cy="48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65"/>
                </a:lnSpc>
              </a:pPr>
              <a:r>
                <a:rPr lang="en-US" sz="2189">
                  <a:solidFill>
                    <a:srgbClr val="000000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4440" y="598170"/>
            <a:ext cx="15819120" cy="933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b="true" sz="6000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How to Identify XSS?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280047" y="2280047"/>
            <a:ext cx="1154906" cy="1154906"/>
            <a:chOff x="0" y="0"/>
            <a:chExt cx="1539875" cy="15398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874" y="7874"/>
              <a:ext cx="15240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524000">
                  <a:moveTo>
                    <a:pt x="0" y="762000"/>
                  </a:moveTo>
                  <a:cubicBezTo>
                    <a:pt x="0" y="341122"/>
                    <a:pt x="341122" y="0"/>
                    <a:pt x="762000" y="0"/>
                  </a:cubicBezTo>
                  <a:cubicBezTo>
                    <a:pt x="1182878" y="0"/>
                    <a:pt x="1524000" y="341122"/>
                    <a:pt x="1524000" y="762000"/>
                  </a:cubicBezTo>
                  <a:cubicBezTo>
                    <a:pt x="1524000" y="1182878"/>
                    <a:pt x="1182878" y="1524000"/>
                    <a:pt x="762000" y="1524000"/>
                  </a:cubicBezTo>
                  <a:cubicBezTo>
                    <a:pt x="341122" y="1524000"/>
                    <a:pt x="0" y="1182878"/>
                    <a:pt x="0" y="762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40002" cy="1539875"/>
            </a:xfrm>
            <a:custGeom>
              <a:avLst/>
              <a:gdLst/>
              <a:ahLst/>
              <a:cxnLst/>
              <a:rect r="r" b="b" t="t" l="l"/>
              <a:pathLst>
                <a:path h="1539875" w="1540002">
                  <a:moveTo>
                    <a:pt x="0" y="769874"/>
                  </a:moveTo>
                  <a:cubicBezTo>
                    <a:pt x="0" y="344678"/>
                    <a:pt x="344678" y="0"/>
                    <a:pt x="769874" y="0"/>
                  </a:cubicBezTo>
                  <a:lnTo>
                    <a:pt x="769874" y="7874"/>
                  </a:lnTo>
                  <a:lnTo>
                    <a:pt x="769874" y="0"/>
                  </a:lnTo>
                  <a:cubicBezTo>
                    <a:pt x="1195070" y="0"/>
                    <a:pt x="1539748" y="344678"/>
                    <a:pt x="1539875" y="769874"/>
                  </a:cubicBezTo>
                  <a:cubicBezTo>
                    <a:pt x="1540002" y="1195070"/>
                    <a:pt x="1195197" y="1539748"/>
                    <a:pt x="770001" y="1539748"/>
                  </a:cubicBezTo>
                  <a:lnTo>
                    <a:pt x="770001" y="1531874"/>
                  </a:lnTo>
                  <a:lnTo>
                    <a:pt x="770001" y="1539748"/>
                  </a:lnTo>
                  <a:cubicBezTo>
                    <a:pt x="344678" y="1539875"/>
                    <a:pt x="0" y="1195197"/>
                    <a:pt x="0" y="769874"/>
                  </a:cubicBezTo>
                  <a:lnTo>
                    <a:pt x="8001" y="769874"/>
                  </a:lnTo>
                  <a:lnTo>
                    <a:pt x="14732" y="774192"/>
                  </a:lnTo>
                  <a:cubicBezTo>
                    <a:pt x="12827" y="777113"/>
                    <a:pt x="9144" y="778510"/>
                    <a:pt x="5842" y="777494"/>
                  </a:cubicBezTo>
                  <a:cubicBezTo>
                    <a:pt x="2540" y="776478"/>
                    <a:pt x="0" y="773430"/>
                    <a:pt x="0" y="769874"/>
                  </a:cubicBezTo>
                  <a:moveTo>
                    <a:pt x="15875" y="769874"/>
                  </a:moveTo>
                  <a:lnTo>
                    <a:pt x="7874" y="769874"/>
                  </a:lnTo>
                  <a:lnTo>
                    <a:pt x="1270" y="765683"/>
                  </a:lnTo>
                  <a:cubicBezTo>
                    <a:pt x="3175" y="762762"/>
                    <a:pt x="6858" y="761365"/>
                    <a:pt x="10160" y="762381"/>
                  </a:cubicBezTo>
                  <a:cubicBezTo>
                    <a:pt x="13462" y="763397"/>
                    <a:pt x="15875" y="766445"/>
                    <a:pt x="15875" y="770001"/>
                  </a:cubicBezTo>
                  <a:cubicBezTo>
                    <a:pt x="15875" y="1186434"/>
                    <a:pt x="353441" y="1524000"/>
                    <a:pt x="770001" y="1524000"/>
                  </a:cubicBezTo>
                  <a:cubicBezTo>
                    <a:pt x="1186561" y="1524000"/>
                    <a:pt x="1524000" y="1186434"/>
                    <a:pt x="1524000" y="769874"/>
                  </a:cubicBezTo>
                  <a:lnTo>
                    <a:pt x="1531874" y="769874"/>
                  </a:lnTo>
                  <a:lnTo>
                    <a:pt x="1524000" y="769874"/>
                  </a:lnTo>
                  <a:cubicBezTo>
                    <a:pt x="1524000" y="353441"/>
                    <a:pt x="1186434" y="15875"/>
                    <a:pt x="770001" y="15875"/>
                  </a:cubicBezTo>
                  <a:lnTo>
                    <a:pt x="770001" y="7874"/>
                  </a:lnTo>
                  <a:lnTo>
                    <a:pt x="770001" y="15748"/>
                  </a:lnTo>
                  <a:cubicBezTo>
                    <a:pt x="353441" y="15875"/>
                    <a:pt x="15875" y="353441"/>
                    <a:pt x="15875" y="76987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720340" y="2674620"/>
            <a:ext cx="274320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4"/>
              </a:lnSpc>
            </a:pPr>
            <a:r>
              <a:rPr lang="en-US" sz="2487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4440" y="3703320"/>
            <a:ext cx="3589020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Input Identification</a:t>
            </a:r>
          </a:p>
          <a:p>
            <a:pPr algn="ctr">
              <a:lnSpc>
                <a:spcPts val="2339"/>
              </a:lnSpc>
            </a:pPr>
            <a:r>
              <a:rPr lang="en-US" sz="19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Find all user input points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280547" y="2280047"/>
            <a:ext cx="1154906" cy="1154906"/>
            <a:chOff x="0" y="0"/>
            <a:chExt cx="1539875" cy="15398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7874" y="7874"/>
              <a:ext cx="15240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524000">
                  <a:moveTo>
                    <a:pt x="0" y="762000"/>
                  </a:moveTo>
                  <a:cubicBezTo>
                    <a:pt x="0" y="341122"/>
                    <a:pt x="341122" y="0"/>
                    <a:pt x="762000" y="0"/>
                  </a:cubicBezTo>
                  <a:cubicBezTo>
                    <a:pt x="1182878" y="0"/>
                    <a:pt x="1524000" y="341122"/>
                    <a:pt x="1524000" y="762000"/>
                  </a:cubicBezTo>
                  <a:cubicBezTo>
                    <a:pt x="1524000" y="1182878"/>
                    <a:pt x="1182878" y="1524000"/>
                    <a:pt x="762000" y="1524000"/>
                  </a:cubicBezTo>
                  <a:cubicBezTo>
                    <a:pt x="341122" y="1524000"/>
                    <a:pt x="0" y="1182878"/>
                    <a:pt x="0" y="762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40002" cy="1539875"/>
            </a:xfrm>
            <a:custGeom>
              <a:avLst/>
              <a:gdLst/>
              <a:ahLst/>
              <a:cxnLst/>
              <a:rect r="r" b="b" t="t" l="l"/>
              <a:pathLst>
                <a:path h="1539875" w="1540002">
                  <a:moveTo>
                    <a:pt x="0" y="769874"/>
                  </a:moveTo>
                  <a:cubicBezTo>
                    <a:pt x="0" y="344678"/>
                    <a:pt x="344678" y="0"/>
                    <a:pt x="769874" y="0"/>
                  </a:cubicBezTo>
                  <a:lnTo>
                    <a:pt x="769874" y="7874"/>
                  </a:lnTo>
                  <a:lnTo>
                    <a:pt x="769874" y="0"/>
                  </a:lnTo>
                  <a:cubicBezTo>
                    <a:pt x="1195070" y="0"/>
                    <a:pt x="1539748" y="344678"/>
                    <a:pt x="1539875" y="769874"/>
                  </a:cubicBezTo>
                  <a:cubicBezTo>
                    <a:pt x="1540002" y="1195070"/>
                    <a:pt x="1195197" y="1539748"/>
                    <a:pt x="770001" y="1539748"/>
                  </a:cubicBezTo>
                  <a:lnTo>
                    <a:pt x="770001" y="1531874"/>
                  </a:lnTo>
                  <a:lnTo>
                    <a:pt x="770001" y="1539748"/>
                  </a:lnTo>
                  <a:cubicBezTo>
                    <a:pt x="344678" y="1539875"/>
                    <a:pt x="0" y="1195197"/>
                    <a:pt x="0" y="769874"/>
                  </a:cubicBezTo>
                  <a:lnTo>
                    <a:pt x="8001" y="769874"/>
                  </a:lnTo>
                  <a:lnTo>
                    <a:pt x="14732" y="774192"/>
                  </a:lnTo>
                  <a:cubicBezTo>
                    <a:pt x="12827" y="777113"/>
                    <a:pt x="9144" y="778510"/>
                    <a:pt x="5842" y="777494"/>
                  </a:cubicBezTo>
                  <a:cubicBezTo>
                    <a:pt x="2540" y="776478"/>
                    <a:pt x="0" y="773430"/>
                    <a:pt x="0" y="769874"/>
                  </a:cubicBezTo>
                  <a:moveTo>
                    <a:pt x="15875" y="769874"/>
                  </a:moveTo>
                  <a:lnTo>
                    <a:pt x="7874" y="769874"/>
                  </a:lnTo>
                  <a:lnTo>
                    <a:pt x="1270" y="765683"/>
                  </a:lnTo>
                  <a:cubicBezTo>
                    <a:pt x="3175" y="762762"/>
                    <a:pt x="6858" y="761365"/>
                    <a:pt x="10160" y="762381"/>
                  </a:cubicBezTo>
                  <a:cubicBezTo>
                    <a:pt x="13462" y="763397"/>
                    <a:pt x="15875" y="766445"/>
                    <a:pt x="15875" y="770001"/>
                  </a:cubicBezTo>
                  <a:cubicBezTo>
                    <a:pt x="15875" y="1186434"/>
                    <a:pt x="353441" y="1524000"/>
                    <a:pt x="770001" y="1524000"/>
                  </a:cubicBezTo>
                  <a:cubicBezTo>
                    <a:pt x="1186561" y="1524000"/>
                    <a:pt x="1524000" y="1186434"/>
                    <a:pt x="1524000" y="769874"/>
                  </a:cubicBezTo>
                  <a:lnTo>
                    <a:pt x="1531874" y="769874"/>
                  </a:lnTo>
                  <a:lnTo>
                    <a:pt x="1524000" y="769874"/>
                  </a:lnTo>
                  <a:cubicBezTo>
                    <a:pt x="1524000" y="353441"/>
                    <a:pt x="1186434" y="15875"/>
                    <a:pt x="770001" y="15875"/>
                  </a:cubicBezTo>
                  <a:lnTo>
                    <a:pt x="770001" y="7874"/>
                  </a:lnTo>
                  <a:lnTo>
                    <a:pt x="770001" y="15748"/>
                  </a:lnTo>
                  <a:cubicBezTo>
                    <a:pt x="353441" y="15875"/>
                    <a:pt x="15875" y="353441"/>
                    <a:pt x="15875" y="76987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720840" y="2674620"/>
            <a:ext cx="2743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4"/>
              </a:lnSpc>
            </a:pPr>
            <a:r>
              <a:rPr lang="en-US" sz="2387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234940" y="3703320"/>
            <a:ext cx="3589020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Payload Injection</a:t>
            </a:r>
          </a:p>
          <a:p>
            <a:pPr algn="ctr">
              <a:lnSpc>
                <a:spcPts val="2339"/>
              </a:lnSpc>
            </a:pPr>
            <a:r>
              <a:rPr lang="en-US" sz="19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Test with XSS payloads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281047" y="2280047"/>
            <a:ext cx="1154906" cy="1154906"/>
            <a:chOff x="0" y="0"/>
            <a:chExt cx="1539875" cy="15398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7874" y="7874"/>
              <a:ext cx="15240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524000">
                  <a:moveTo>
                    <a:pt x="0" y="762000"/>
                  </a:moveTo>
                  <a:cubicBezTo>
                    <a:pt x="0" y="341122"/>
                    <a:pt x="341122" y="0"/>
                    <a:pt x="762000" y="0"/>
                  </a:cubicBezTo>
                  <a:cubicBezTo>
                    <a:pt x="1182878" y="0"/>
                    <a:pt x="1524000" y="341122"/>
                    <a:pt x="1524000" y="762000"/>
                  </a:cubicBezTo>
                  <a:cubicBezTo>
                    <a:pt x="1524000" y="1182878"/>
                    <a:pt x="1182878" y="1524000"/>
                    <a:pt x="762000" y="1524000"/>
                  </a:cubicBezTo>
                  <a:cubicBezTo>
                    <a:pt x="341122" y="1524000"/>
                    <a:pt x="0" y="1182878"/>
                    <a:pt x="0" y="762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40002" cy="1539875"/>
            </a:xfrm>
            <a:custGeom>
              <a:avLst/>
              <a:gdLst/>
              <a:ahLst/>
              <a:cxnLst/>
              <a:rect r="r" b="b" t="t" l="l"/>
              <a:pathLst>
                <a:path h="1539875" w="1540002">
                  <a:moveTo>
                    <a:pt x="0" y="769874"/>
                  </a:moveTo>
                  <a:cubicBezTo>
                    <a:pt x="0" y="344678"/>
                    <a:pt x="344678" y="0"/>
                    <a:pt x="769874" y="0"/>
                  </a:cubicBezTo>
                  <a:lnTo>
                    <a:pt x="769874" y="7874"/>
                  </a:lnTo>
                  <a:lnTo>
                    <a:pt x="769874" y="0"/>
                  </a:lnTo>
                  <a:cubicBezTo>
                    <a:pt x="1195070" y="0"/>
                    <a:pt x="1539748" y="344678"/>
                    <a:pt x="1539875" y="769874"/>
                  </a:cubicBezTo>
                  <a:cubicBezTo>
                    <a:pt x="1540002" y="1195070"/>
                    <a:pt x="1195197" y="1539748"/>
                    <a:pt x="770001" y="1539748"/>
                  </a:cubicBezTo>
                  <a:lnTo>
                    <a:pt x="770001" y="1531874"/>
                  </a:lnTo>
                  <a:lnTo>
                    <a:pt x="770001" y="1539748"/>
                  </a:lnTo>
                  <a:cubicBezTo>
                    <a:pt x="344678" y="1539875"/>
                    <a:pt x="0" y="1195197"/>
                    <a:pt x="0" y="769874"/>
                  </a:cubicBezTo>
                  <a:lnTo>
                    <a:pt x="8001" y="769874"/>
                  </a:lnTo>
                  <a:lnTo>
                    <a:pt x="14732" y="774192"/>
                  </a:lnTo>
                  <a:cubicBezTo>
                    <a:pt x="12827" y="777113"/>
                    <a:pt x="9144" y="778510"/>
                    <a:pt x="5842" y="777494"/>
                  </a:cubicBezTo>
                  <a:cubicBezTo>
                    <a:pt x="2540" y="776478"/>
                    <a:pt x="0" y="773430"/>
                    <a:pt x="0" y="769874"/>
                  </a:cubicBezTo>
                  <a:moveTo>
                    <a:pt x="15875" y="769874"/>
                  </a:moveTo>
                  <a:lnTo>
                    <a:pt x="7874" y="769874"/>
                  </a:lnTo>
                  <a:lnTo>
                    <a:pt x="1270" y="765683"/>
                  </a:lnTo>
                  <a:cubicBezTo>
                    <a:pt x="3175" y="762762"/>
                    <a:pt x="6858" y="761365"/>
                    <a:pt x="10160" y="762381"/>
                  </a:cubicBezTo>
                  <a:cubicBezTo>
                    <a:pt x="13462" y="763397"/>
                    <a:pt x="15875" y="766445"/>
                    <a:pt x="15875" y="770001"/>
                  </a:cubicBezTo>
                  <a:cubicBezTo>
                    <a:pt x="15875" y="1186434"/>
                    <a:pt x="353441" y="1524000"/>
                    <a:pt x="770001" y="1524000"/>
                  </a:cubicBezTo>
                  <a:cubicBezTo>
                    <a:pt x="1186561" y="1524000"/>
                    <a:pt x="1524000" y="1186434"/>
                    <a:pt x="1524000" y="769874"/>
                  </a:cubicBezTo>
                  <a:lnTo>
                    <a:pt x="1531874" y="769874"/>
                  </a:lnTo>
                  <a:lnTo>
                    <a:pt x="1524000" y="769874"/>
                  </a:lnTo>
                  <a:cubicBezTo>
                    <a:pt x="1524000" y="353441"/>
                    <a:pt x="1186434" y="15875"/>
                    <a:pt x="770001" y="15875"/>
                  </a:cubicBezTo>
                  <a:lnTo>
                    <a:pt x="770001" y="7874"/>
                  </a:lnTo>
                  <a:lnTo>
                    <a:pt x="770001" y="15748"/>
                  </a:lnTo>
                  <a:cubicBezTo>
                    <a:pt x="353441" y="15875"/>
                    <a:pt x="15875" y="353441"/>
                    <a:pt x="15875" y="76987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721340" y="2674620"/>
            <a:ext cx="2743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4"/>
              </a:lnSpc>
            </a:pPr>
            <a:r>
              <a:rPr lang="en-US" sz="2387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35440" y="3703320"/>
            <a:ext cx="3589020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Response Analysis</a:t>
            </a:r>
          </a:p>
          <a:p>
            <a:pPr algn="ctr">
              <a:lnSpc>
                <a:spcPts val="2339"/>
              </a:lnSpc>
            </a:pPr>
            <a:r>
              <a:rPr lang="en-US" sz="19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Check if script executed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281547" y="2280047"/>
            <a:ext cx="1154906" cy="1154906"/>
            <a:chOff x="0" y="0"/>
            <a:chExt cx="1539875" cy="15398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7874" y="7874"/>
              <a:ext cx="1524000" cy="1524000"/>
            </a:xfrm>
            <a:custGeom>
              <a:avLst/>
              <a:gdLst/>
              <a:ahLst/>
              <a:cxnLst/>
              <a:rect r="r" b="b" t="t" l="l"/>
              <a:pathLst>
                <a:path h="1524000" w="1524000">
                  <a:moveTo>
                    <a:pt x="0" y="762000"/>
                  </a:moveTo>
                  <a:cubicBezTo>
                    <a:pt x="0" y="341122"/>
                    <a:pt x="341122" y="0"/>
                    <a:pt x="762000" y="0"/>
                  </a:cubicBezTo>
                  <a:cubicBezTo>
                    <a:pt x="1182878" y="0"/>
                    <a:pt x="1524000" y="341122"/>
                    <a:pt x="1524000" y="762000"/>
                  </a:cubicBezTo>
                  <a:cubicBezTo>
                    <a:pt x="1524000" y="1182878"/>
                    <a:pt x="1182878" y="1524000"/>
                    <a:pt x="762000" y="1524000"/>
                  </a:cubicBezTo>
                  <a:cubicBezTo>
                    <a:pt x="341122" y="1524000"/>
                    <a:pt x="0" y="1182878"/>
                    <a:pt x="0" y="762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540002" cy="1539875"/>
            </a:xfrm>
            <a:custGeom>
              <a:avLst/>
              <a:gdLst/>
              <a:ahLst/>
              <a:cxnLst/>
              <a:rect r="r" b="b" t="t" l="l"/>
              <a:pathLst>
                <a:path h="1539875" w="1540002">
                  <a:moveTo>
                    <a:pt x="0" y="769874"/>
                  </a:moveTo>
                  <a:cubicBezTo>
                    <a:pt x="0" y="344678"/>
                    <a:pt x="344678" y="0"/>
                    <a:pt x="769874" y="0"/>
                  </a:cubicBezTo>
                  <a:lnTo>
                    <a:pt x="769874" y="7874"/>
                  </a:lnTo>
                  <a:lnTo>
                    <a:pt x="769874" y="0"/>
                  </a:lnTo>
                  <a:cubicBezTo>
                    <a:pt x="1195070" y="0"/>
                    <a:pt x="1539748" y="344678"/>
                    <a:pt x="1539875" y="769874"/>
                  </a:cubicBezTo>
                  <a:cubicBezTo>
                    <a:pt x="1540002" y="1195070"/>
                    <a:pt x="1195197" y="1539748"/>
                    <a:pt x="770001" y="1539748"/>
                  </a:cubicBezTo>
                  <a:lnTo>
                    <a:pt x="770001" y="1531874"/>
                  </a:lnTo>
                  <a:lnTo>
                    <a:pt x="770001" y="1539748"/>
                  </a:lnTo>
                  <a:cubicBezTo>
                    <a:pt x="344678" y="1539875"/>
                    <a:pt x="0" y="1195197"/>
                    <a:pt x="0" y="769874"/>
                  </a:cubicBezTo>
                  <a:lnTo>
                    <a:pt x="8001" y="769874"/>
                  </a:lnTo>
                  <a:lnTo>
                    <a:pt x="14732" y="774192"/>
                  </a:lnTo>
                  <a:cubicBezTo>
                    <a:pt x="12827" y="777113"/>
                    <a:pt x="9144" y="778510"/>
                    <a:pt x="5842" y="777494"/>
                  </a:cubicBezTo>
                  <a:cubicBezTo>
                    <a:pt x="2540" y="776478"/>
                    <a:pt x="0" y="773430"/>
                    <a:pt x="0" y="769874"/>
                  </a:cubicBezTo>
                  <a:moveTo>
                    <a:pt x="15875" y="769874"/>
                  </a:moveTo>
                  <a:lnTo>
                    <a:pt x="7874" y="769874"/>
                  </a:lnTo>
                  <a:lnTo>
                    <a:pt x="1270" y="765683"/>
                  </a:lnTo>
                  <a:cubicBezTo>
                    <a:pt x="3175" y="762762"/>
                    <a:pt x="6858" y="761365"/>
                    <a:pt x="10160" y="762381"/>
                  </a:cubicBezTo>
                  <a:cubicBezTo>
                    <a:pt x="13462" y="763397"/>
                    <a:pt x="15875" y="766445"/>
                    <a:pt x="15875" y="770001"/>
                  </a:cubicBezTo>
                  <a:cubicBezTo>
                    <a:pt x="15875" y="1186434"/>
                    <a:pt x="353441" y="1524000"/>
                    <a:pt x="770001" y="1524000"/>
                  </a:cubicBezTo>
                  <a:cubicBezTo>
                    <a:pt x="1186561" y="1524000"/>
                    <a:pt x="1524000" y="1186434"/>
                    <a:pt x="1524000" y="769874"/>
                  </a:cubicBezTo>
                  <a:lnTo>
                    <a:pt x="1531874" y="769874"/>
                  </a:lnTo>
                  <a:lnTo>
                    <a:pt x="1524000" y="769874"/>
                  </a:lnTo>
                  <a:cubicBezTo>
                    <a:pt x="1524000" y="353441"/>
                    <a:pt x="1186434" y="15875"/>
                    <a:pt x="770001" y="15875"/>
                  </a:cubicBezTo>
                  <a:lnTo>
                    <a:pt x="770001" y="7874"/>
                  </a:lnTo>
                  <a:lnTo>
                    <a:pt x="770001" y="15748"/>
                  </a:lnTo>
                  <a:cubicBezTo>
                    <a:pt x="353441" y="15875"/>
                    <a:pt x="15875" y="353441"/>
                    <a:pt x="15875" y="76987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4721840" y="2674620"/>
            <a:ext cx="2743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4"/>
              </a:lnSpc>
            </a:pPr>
            <a:r>
              <a:rPr lang="en-US" sz="2387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4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235940" y="3703320"/>
            <a:ext cx="3589020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Context Analysis</a:t>
            </a:r>
          </a:p>
          <a:p>
            <a:pPr algn="ctr">
              <a:lnSpc>
                <a:spcPts val="2339"/>
              </a:lnSpc>
            </a:pPr>
            <a:r>
              <a:rPr lang="en-US" sz="19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Determine injection context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137047" y="5709047"/>
            <a:ext cx="16013906" cy="3440906"/>
            <a:chOff x="0" y="0"/>
            <a:chExt cx="21351875" cy="458787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7874" y="8001"/>
              <a:ext cx="21336000" cy="4572000"/>
            </a:xfrm>
            <a:custGeom>
              <a:avLst/>
              <a:gdLst/>
              <a:ahLst/>
              <a:cxnLst/>
              <a:rect r="r" b="b" t="t" l="l"/>
              <a:pathLst>
                <a:path h="4572000" w="21336000">
                  <a:moveTo>
                    <a:pt x="0" y="762000"/>
                  </a:moveTo>
                  <a:cubicBezTo>
                    <a:pt x="0" y="341122"/>
                    <a:pt x="342138" y="0"/>
                    <a:pt x="764032" y="0"/>
                  </a:cubicBezTo>
                  <a:lnTo>
                    <a:pt x="20571968" y="0"/>
                  </a:lnTo>
                  <a:cubicBezTo>
                    <a:pt x="20993988" y="0"/>
                    <a:pt x="21336000" y="341122"/>
                    <a:pt x="21336000" y="762000"/>
                  </a:cubicBezTo>
                  <a:lnTo>
                    <a:pt x="21336000" y="3810000"/>
                  </a:lnTo>
                  <a:cubicBezTo>
                    <a:pt x="21336000" y="4230878"/>
                    <a:pt x="20993861" y="4572000"/>
                    <a:pt x="20571968" y="4572000"/>
                  </a:cubicBezTo>
                  <a:lnTo>
                    <a:pt x="764159" y="4572000"/>
                  </a:lnTo>
                  <a:cubicBezTo>
                    <a:pt x="342138" y="4572000"/>
                    <a:pt x="127" y="4230878"/>
                    <a:pt x="127" y="3810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1351875" cy="4588002"/>
            </a:xfrm>
            <a:custGeom>
              <a:avLst/>
              <a:gdLst/>
              <a:ahLst/>
              <a:cxnLst/>
              <a:rect r="r" b="b" t="t" l="l"/>
              <a:pathLst>
                <a:path h="4588002" w="21351875">
                  <a:moveTo>
                    <a:pt x="0" y="770001"/>
                  </a:moveTo>
                  <a:cubicBezTo>
                    <a:pt x="0" y="344678"/>
                    <a:pt x="345694" y="0"/>
                    <a:pt x="772033" y="0"/>
                  </a:cubicBezTo>
                  <a:lnTo>
                    <a:pt x="20579842" y="0"/>
                  </a:lnTo>
                  <a:lnTo>
                    <a:pt x="20579842" y="7874"/>
                  </a:lnTo>
                  <a:lnTo>
                    <a:pt x="20579842" y="0"/>
                  </a:lnTo>
                  <a:cubicBezTo>
                    <a:pt x="21006181" y="0"/>
                    <a:pt x="21351875" y="344678"/>
                    <a:pt x="21351875" y="770001"/>
                  </a:cubicBezTo>
                  <a:lnTo>
                    <a:pt x="21344001" y="770001"/>
                  </a:lnTo>
                  <a:lnTo>
                    <a:pt x="21351875" y="770001"/>
                  </a:lnTo>
                  <a:lnTo>
                    <a:pt x="21351875" y="3818001"/>
                  </a:lnTo>
                  <a:lnTo>
                    <a:pt x="21344001" y="3818001"/>
                  </a:lnTo>
                  <a:lnTo>
                    <a:pt x="21351875" y="3818001"/>
                  </a:lnTo>
                  <a:cubicBezTo>
                    <a:pt x="21351875" y="4243197"/>
                    <a:pt x="21006181" y="4588002"/>
                    <a:pt x="20579842" y="4588002"/>
                  </a:cubicBezTo>
                  <a:lnTo>
                    <a:pt x="20579842" y="4580128"/>
                  </a:lnTo>
                  <a:lnTo>
                    <a:pt x="20579842" y="4588002"/>
                  </a:lnTo>
                  <a:lnTo>
                    <a:pt x="772033" y="4588002"/>
                  </a:lnTo>
                  <a:lnTo>
                    <a:pt x="772033" y="4580128"/>
                  </a:lnTo>
                  <a:lnTo>
                    <a:pt x="772033" y="4588002"/>
                  </a:lnTo>
                  <a:cubicBezTo>
                    <a:pt x="345694" y="4587875"/>
                    <a:pt x="0" y="4243197"/>
                    <a:pt x="0" y="3817874"/>
                  </a:cubicBezTo>
                  <a:lnTo>
                    <a:pt x="0" y="769874"/>
                  </a:lnTo>
                  <a:lnTo>
                    <a:pt x="7874" y="769874"/>
                  </a:lnTo>
                  <a:lnTo>
                    <a:pt x="0" y="769874"/>
                  </a:lnTo>
                  <a:moveTo>
                    <a:pt x="15875" y="769874"/>
                  </a:moveTo>
                  <a:lnTo>
                    <a:pt x="15875" y="3817874"/>
                  </a:lnTo>
                  <a:lnTo>
                    <a:pt x="7874" y="3817874"/>
                  </a:lnTo>
                  <a:lnTo>
                    <a:pt x="15748" y="3817874"/>
                  </a:lnTo>
                  <a:cubicBezTo>
                    <a:pt x="15875" y="4234307"/>
                    <a:pt x="354457" y="4572000"/>
                    <a:pt x="772033" y="4572000"/>
                  </a:cubicBezTo>
                  <a:lnTo>
                    <a:pt x="20579842" y="4572000"/>
                  </a:lnTo>
                  <a:cubicBezTo>
                    <a:pt x="20997418" y="4572000"/>
                    <a:pt x="21336000" y="4234307"/>
                    <a:pt x="21336000" y="3817874"/>
                  </a:cubicBezTo>
                  <a:lnTo>
                    <a:pt x="21336000" y="769874"/>
                  </a:lnTo>
                  <a:cubicBezTo>
                    <a:pt x="21336000" y="353441"/>
                    <a:pt x="20997418" y="15748"/>
                    <a:pt x="20579842" y="15748"/>
                  </a:cubicBezTo>
                  <a:lnTo>
                    <a:pt x="772033" y="15748"/>
                  </a:lnTo>
                  <a:lnTo>
                    <a:pt x="772033" y="7874"/>
                  </a:lnTo>
                  <a:lnTo>
                    <a:pt x="772033" y="15748"/>
                  </a:lnTo>
                  <a:cubicBezTo>
                    <a:pt x="354457" y="15875"/>
                    <a:pt x="15875" y="353568"/>
                    <a:pt x="15875" y="7700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805940" y="6103620"/>
            <a:ext cx="14676120" cy="2781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59"/>
              </a:lnSpc>
            </a:pPr>
            <a:r>
              <a:rPr lang="en-US" b="true" sz="3299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🛠️ Essential Tools:</a:t>
            </a:r>
          </a:p>
          <a:p>
            <a:pPr algn="just" marL="550543" indent="-275272" lvl="1">
              <a:lnSpc>
                <a:spcPts val="3059"/>
              </a:lnSpc>
              <a:buFont typeface="Arial"/>
              <a:buChar char="•"/>
            </a:pPr>
            <a:r>
              <a:rPr lang="en-US" sz="25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Burp Suite Scanner  </a:t>
            </a:r>
          </a:p>
          <a:p>
            <a:pPr algn="just" marL="550543" indent="-275272" lvl="1">
              <a:lnSpc>
                <a:spcPts val="3059"/>
              </a:lnSpc>
              <a:buFont typeface="Arial"/>
              <a:buChar char="•"/>
            </a:pPr>
            <a:r>
              <a:rPr lang="en-US" sz="25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XSS Hunter</a:t>
            </a:r>
          </a:p>
          <a:p>
            <a:pPr algn="just" marL="550543" indent="-275272" lvl="1">
              <a:lnSpc>
                <a:spcPts val="3059"/>
              </a:lnSpc>
              <a:buFont typeface="Arial"/>
              <a:buChar char="•"/>
            </a:pPr>
            <a:r>
              <a:rPr lang="en-US" sz="25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OWASP ZAP</a:t>
            </a:r>
          </a:p>
          <a:p>
            <a:pPr algn="just" marL="550543" indent="-275272" lvl="1">
              <a:lnSpc>
                <a:spcPts val="3059"/>
              </a:lnSpc>
              <a:buFont typeface="Arial"/>
              <a:buChar char="•"/>
            </a:pPr>
            <a:r>
              <a:rPr lang="en-US" sz="25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Browser Developer Tools   </a:t>
            </a:r>
          </a:p>
          <a:p>
            <a:pPr algn="just" marL="550543" indent="-275272" lvl="1">
              <a:lnSpc>
                <a:spcPts val="3059"/>
              </a:lnSpc>
              <a:buFont typeface="Arial"/>
              <a:buChar char="•"/>
            </a:pPr>
            <a:r>
              <a:rPr lang="en-US" sz="25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Manual payload testing    </a:t>
            </a:r>
          </a:p>
          <a:p>
            <a:pPr algn="just" marL="550543" indent="-275272" lvl="1">
              <a:lnSpc>
                <a:spcPts val="3059"/>
              </a:lnSpc>
              <a:buFont typeface="Arial"/>
              <a:buChar char="•"/>
            </a:pPr>
            <a:r>
              <a:rPr lang="en-US" sz="254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Custom scripts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4531190" y="0"/>
            <a:ext cx="3208698" cy="603223"/>
            <a:chOff x="0" y="0"/>
            <a:chExt cx="4278265" cy="80429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04297" cy="804298"/>
            </a:xfrm>
            <a:custGeom>
              <a:avLst/>
              <a:gdLst/>
              <a:ahLst/>
              <a:cxnLst/>
              <a:rect r="r" b="b" t="t" l="l"/>
              <a:pathLst>
                <a:path h="804298" w="804297">
                  <a:moveTo>
                    <a:pt x="0" y="0"/>
                  </a:moveTo>
                  <a:lnTo>
                    <a:pt x="804297" y="0"/>
                  </a:lnTo>
                  <a:lnTo>
                    <a:pt x="804297" y="804298"/>
                  </a:lnTo>
                  <a:lnTo>
                    <a:pt x="0" y="8042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9" id="29"/>
            <p:cNvSpPr txBox="true"/>
            <p:nvPr/>
          </p:nvSpPr>
          <p:spPr>
            <a:xfrm rot="0">
              <a:off x="201074" y="322348"/>
              <a:ext cx="4077190" cy="48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65"/>
                </a:lnSpc>
              </a:pPr>
              <a:r>
                <a:rPr lang="en-US" sz="2189">
                  <a:solidFill>
                    <a:srgbClr val="000000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49477" y="480586"/>
            <a:ext cx="17145000" cy="1519249"/>
            <a:chOff x="0" y="0"/>
            <a:chExt cx="22860000" cy="20256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860000" cy="2025665"/>
            </a:xfrm>
            <a:custGeom>
              <a:avLst/>
              <a:gdLst/>
              <a:ahLst/>
              <a:cxnLst/>
              <a:rect r="r" b="b" t="t" l="l"/>
              <a:pathLst>
                <a:path h="2025665" w="22860000">
                  <a:moveTo>
                    <a:pt x="0" y="337611"/>
                  </a:moveTo>
                  <a:cubicBezTo>
                    <a:pt x="0" y="151175"/>
                    <a:pt x="204724" y="0"/>
                    <a:pt x="457200" y="0"/>
                  </a:cubicBezTo>
                  <a:lnTo>
                    <a:pt x="22402800" y="0"/>
                  </a:lnTo>
                  <a:cubicBezTo>
                    <a:pt x="22655276" y="0"/>
                    <a:pt x="22860000" y="151175"/>
                    <a:pt x="22860000" y="337611"/>
                  </a:cubicBezTo>
                  <a:lnTo>
                    <a:pt x="22860000" y="1688054"/>
                  </a:lnTo>
                  <a:cubicBezTo>
                    <a:pt x="22860000" y="1874490"/>
                    <a:pt x="22655276" y="2025665"/>
                    <a:pt x="22402800" y="2025665"/>
                  </a:cubicBezTo>
                  <a:lnTo>
                    <a:pt x="457200" y="2025665"/>
                  </a:lnTo>
                  <a:cubicBezTo>
                    <a:pt x="204724" y="2025665"/>
                    <a:pt x="0" y="1874490"/>
                    <a:pt x="0" y="1688054"/>
                  </a:cubicBezTo>
                  <a:close/>
                </a:path>
              </a:pathLst>
            </a:custGeom>
            <a:solidFill>
              <a:srgbClr val="6E5F96">
                <a:alpha val="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28007" y="2452322"/>
            <a:ext cx="9913458" cy="1851755"/>
            <a:chOff x="0" y="0"/>
            <a:chExt cx="1397381" cy="26098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97381" cy="260985"/>
            </a:xfrm>
            <a:custGeom>
              <a:avLst/>
              <a:gdLst/>
              <a:ahLst/>
              <a:cxnLst/>
              <a:rect r="r" b="b" t="t" l="l"/>
              <a:pathLst>
                <a:path h="260985" w="1397381">
                  <a:moveTo>
                    <a:pt x="1397381" y="78095"/>
                  </a:moveTo>
                  <a:lnTo>
                    <a:pt x="1397381" y="182890"/>
                  </a:lnTo>
                  <a:cubicBezTo>
                    <a:pt x="1397381" y="203602"/>
                    <a:pt x="1389153" y="223466"/>
                    <a:pt x="1374507" y="238111"/>
                  </a:cubicBezTo>
                  <a:cubicBezTo>
                    <a:pt x="1359862" y="252757"/>
                    <a:pt x="1339998" y="260985"/>
                    <a:pt x="1319286" y="260985"/>
                  </a:cubicBezTo>
                  <a:lnTo>
                    <a:pt x="78095" y="260985"/>
                  </a:lnTo>
                  <a:cubicBezTo>
                    <a:pt x="34964" y="260985"/>
                    <a:pt x="0" y="226021"/>
                    <a:pt x="0" y="182890"/>
                  </a:cubicBezTo>
                  <a:lnTo>
                    <a:pt x="0" y="78095"/>
                  </a:lnTo>
                  <a:cubicBezTo>
                    <a:pt x="0" y="57383"/>
                    <a:pt x="8228" y="37519"/>
                    <a:pt x="22874" y="22874"/>
                  </a:cubicBezTo>
                  <a:cubicBezTo>
                    <a:pt x="37519" y="8228"/>
                    <a:pt x="57383" y="0"/>
                    <a:pt x="78095" y="0"/>
                  </a:cubicBezTo>
                  <a:lnTo>
                    <a:pt x="1319286" y="0"/>
                  </a:lnTo>
                  <a:cubicBezTo>
                    <a:pt x="1339998" y="0"/>
                    <a:pt x="1359862" y="8228"/>
                    <a:pt x="1374507" y="22874"/>
                  </a:cubicBezTo>
                  <a:cubicBezTo>
                    <a:pt x="1389153" y="37519"/>
                    <a:pt x="1397381" y="57383"/>
                    <a:pt x="1397381" y="78095"/>
                  </a:cubicBezTo>
                  <a:close/>
                </a:path>
              </a:pathLst>
            </a:custGeom>
            <a:solidFill>
              <a:srgbClr val="6E5F96">
                <a:alpha val="1882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397381" cy="299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076765" y="2511425"/>
            <a:ext cx="8064500" cy="131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99"/>
              </a:lnSpc>
              <a:spcBef>
                <a:spcPct val="0"/>
              </a:spcBef>
            </a:pPr>
          </a:p>
          <a:p>
            <a:pPr algn="just">
              <a:lnSpc>
                <a:spcPts val="3599"/>
              </a:lnSpc>
              <a:spcBef>
                <a:spcPct val="0"/>
              </a:spcBef>
            </a:pPr>
            <a:r>
              <a:rPr lang="en-US" b="true" sz="2999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Twitter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Onmouseover XSS worm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36674" y="4661908"/>
            <a:ext cx="9913458" cy="1851755"/>
            <a:chOff x="0" y="0"/>
            <a:chExt cx="1397381" cy="2609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97381" cy="260985"/>
            </a:xfrm>
            <a:custGeom>
              <a:avLst/>
              <a:gdLst/>
              <a:ahLst/>
              <a:cxnLst/>
              <a:rect r="r" b="b" t="t" l="l"/>
              <a:pathLst>
                <a:path h="260985" w="1397381">
                  <a:moveTo>
                    <a:pt x="1397381" y="78095"/>
                  </a:moveTo>
                  <a:lnTo>
                    <a:pt x="1397381" y="182890"/>
                  </a:lnTo>
                  <a:cubicBezTo>
                    <a:pt x="1397381" y="203602"/>
                    <a:pt x="1389153" y="223466"/>
                    <a:pt x="1374507" y="238111"/>
                  </a:cubicBezTo>
                  <a:cubicBezTo>
                    <a:pt x="1359862" y="252757"/>
                    <a:pt x="1339998" y="260985"/>
                    <a:pt x="1319286" y="260985"/>
                  </a:cubicBezTo>
                  <a:lnTo>
                    <a:pt x="78095" y="260985"/>
                  </a:lnTo>
                  <a:cubicBezTo>
                    <a:pt x="34964" y="260985"/>
                    <a:pt x="0" y="226021"/>
                    <a:pt x="0" y="182890"/>
                  </a:cubicBezTo>
                  <a:lnTo>
                    <a:pt x="0" y="78095"/>
                  </a:lnTo>
                  <a:cubicBezTo>
                    <a:pt x="0" y="57383"/>
                    <a:pt x="8228" y="37519"/>
                    <a:pt x="22874" y="22874"/>
                  </a:cubicBezTo>
                  <a:cubicBezTo>
                    <a:pt x="37519" y="8228"/>
                    <a:pt x="57383" y="0"/>
                    <a:pt x="78095" y="0"/>
                  </a:cubicBezTo>
                  <a:lnTo>
                    <a:pt x="1319286" y="0"/>
                  </a:lnTo>
                  <a:cubicBezTo>
                    <a:pt x="1339998" y="0"/>
                    <a:pt x="1359862" y="8228"/>
                    <a:pt x="1374507" y="22874"/>
                  </a:cubicBezTo>
                  <a:cubicBezTo>
                    <a:pt x="1389153" y="37519"/>
                    <a:pt x="1397381" y="57383"/>
                    <a:pt x="1397381" y="78095"/>
                  </a:cubicBezTo>
                  <a:close/>
                </a:path>
              </a:pathLst>
            </a:custGeom>
            <a:solidFill>
              <a:srgbClr val="6E5F96">
                <a:alpha val="1882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397381" cy="299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0" y="3073507"/>
            <a:ext cx="1825284" cy="609386"/>
            <a:chOff x="0" y="0"/>
            <a:chExt cx="10752667" cy="358986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2291" y="42291"/>
              <a:ext cx="10668000" cy="3505200"/>
            </a:xfrm>
            <a:custGeom>
              <a:avLst/>
              <a:gdLst/>
              <a:ahLst/>
              <a:cxnLst/>
              <a:rect r="r" b="b" t="t" l="l"/>
              <a:pathLst>
                <a:path h="3505200" w="10668000">
                  <a:moveTo>
                    <a:pt x="0" y="584200"/>
                  </a:moveTo>
                  <a:cubicBezTo>
                    <a:pt x="0" y="261493"/>
                    <a:pt x="265811" y="0"/>
                    <a:pt x="593598" y="0"/>
                  </a:cubicBezTo>
                  <a:lnTo>
                    <a:pt x="10074402" y="0"/>
                  </a:lnTo>
                  <a:cubicBezTo>
                    <a:pt x="10402189" y="0"/>
                    <a:pt x="10668000" y="261620"/>
                    <a:pt x="10668000" y="584200"/>
                  </a:cubicBezTo>
                  <a:lnTo>
                    <a:pt x="10668000" y="2921000"/>
                  </a:lnTo>
                  <a:cubicBezTo>
                    <a:pt x="10668000" y="3243707"/>
                    <a:pt x="10402189" y="3505200"/>
                    <a:pt x="10074402" y="3505200"/>
                  </a:cubicBezTo>
                  <a:lnTo>
                    <a:pt x="593598" y="3505200"/>
                  </a:lnTo>
                  <a:cubicBezTo>
                    <a:pt x="265811" y="3505200"/>
                    <a:pt x="0" y="3243580"/>
                    <a:pt x="0" y="2921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752582" cy="3589909"/>
            </a:xfrm>
            <a:custGeom>
              <a:avLst/>
              <a:gdLst/>
              <a:ahLst/>
              <a:cxnLst/>
              <a:rect r="r" b="b" t="t" l="l"/>
              <a:pathLst>
                <a:path h="3589909" w="10752582">
                  <a:moveTo>
                    <a:pt x="0" y="626491"/>
                  </a:moveTo>
                  <a:cubicBezTo>
                    <a:pt x="0" y="279908"/>
                    <a:pt x="285369" y="0"/>
                    <a:pt x="635889" y="0"/>
                  </a:cubicBezTo>
                  <a:lnTo>
                    <a:pt x="10116693" y="0"/>
                  </a:lnTo>
                  <a:lnTo>
                    <a:pt x="10116693" y="42291"/>
                  </a:lnTo>
                  <a:lnTo>
                    <a:pt x="10116693" y="0"/>
                  </a:lnTo>
                  <a:cubicBezTo>
                    <a:pt x="10467213" y="0"/>
                    <a:pt x="10752582" y="279908"/>
                    <a:pt x="10752582" y="626491"/>
                  </a:cubicBezTo>
                  <a:lnTo>
                    <a:pt x="10752582" y="2963291"/>
                  </a:lnTo>
                  <a:lnTo>
                    <a:pt x="10710291" y="2963291"/>
                  </a:lnTo>
                  <a:lnTo>
                    <a:pt x="10752582" y="2963291"/>
                  </a:lnTo>
                  <a:cubicBezTo>
                    <a:pt x="10752582" y="3310001"/>
                    <a:pt x="10467213" y="3589782"/>
                    <a:pt x="10116693" y="3589782"/>
                  </a:cubicBezTo>
                  <a:lnTo>
                    <a:pt x="10116693" y="3547491"/>
                  </a:lnTo>
                  <a:lnTo>
                    <a:pt x="10116693" y="3589782"/>
                  </a:lnTo>
                  <a:lnTo>
                    <a:pt x="635889" y="3589782"/>
                  </a:lnTo>
                  <a:lnTo>
                    <a:pt x="635889" y="3547491"/>
                  </a:lnTo>
                  <a:lnTo>
                    <a:pt x="635889" y="3589782"/>
                  </a:lnTo>
                  <a:cubicBezTo>
                    <a:pt x="285369" y="3589909"/>
                    <a:pt x="0" y="3310001"/>
                    <a:pt x="0" y="2963291"/>
                  </a:cubicBezTo>
                  <a:lnTo>
                    <a:pt x="0" y="626491"/>
                  </a:lnTo>
                  <a:lnTo>
                    <a:pt x="42291" y="626491"/>
                  </a:lnTo>
                  <a:lnTo>
                    <a:pt x="0" y="626491"/>
                  </a:lnTo>
                  <a:moveTo>
                    <a:pt x="84709" y="626491"/>
                  </a:moveTo>
                  <a:lnTo>
                    <a:pt x="84709" y="2963291"/>
                  </a:lnTo>
                  <a:lnTo>
                    <a:pt x="42291" y="2963291"/>
                  </a:lnTo>
                  <a:lnTo>
                    <a:pt x="84709" y="2963291"/>
                  </a:lnTo>
                  <a:cubicBezTo>
                    <a:pt x="84709" y="3261995"/>
                    <a:pt x="330835" y="3505200"/>
                    <a:pt x="635889" y="3505200"/>
                  </a:cubicBezTo>
                  <a:lnTo>
                    <a:pt x="10116693" y="3505200"/>
                  </a:lnTo>
                  <a:cubicBezTo>
                    <a:pt x="10421748" y="3505200"/>
                    <a:pt x="10668000" y="3261995"/>
                    <a:pt x="10668000" y="2963291"/>
                  </a:cubicBezTo>
                  <a:lnTo>
                    <a:pt x="10668000" y="626491"/>
                  </a:lnTo>
                  <a:lnTo>
                    <a:pt x="10710291" y="626491"/>
                  </a:lnTo>
                  <a:lnTo>
                    <a:pt x="10668000" y="626491"/>
                  </a:lnTo>
                  <a:cubicBezTo>
                    <a:pt x="10668000" y="327914"/>
                    <a:pt x="10421874" y="84582"/>
                    <a:pt x="10116693" y="84582"/>
                  </a:cubicBezTo>
                  <a:lnTo>
                    <a:pt x="635889" y="84582"/>
                  </a:lnTo>
                  <a:lnTo>
                    <a:pt x="635889" y="42291"/>
                  </a:lnTo>
                  <a:lnTo>
                    <a:pt x="635889" y="84709"/>
                  </a:lnTo>
                  <a:cubicBezTo>
                    <a:pt x="330835" y="84709"/>
                    <a:pt x="84709" y="327914"/>
                    <a:pt x="84709" y="62649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076765" y="4761278"/>
            <a:ext cx="806450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99"/>
              </a:lnSpc>
              <a:spcBef>
                <a:spcPct val="0"/>
              </a:spcBef>
            </a:pPr>
          </a:p>
          <a:p>
            <a:pPr algn="just">
              <a:lnSpc>
                <a:spcPts val="3599"/>
              </a:lnSpc>
              <a:spcBef>
                <a:spcPct val="0"/>
              </a:spcBef>
            </a:pPr>
            <a:r>
              <a:rPr lang="en-US" b="true" sz="2999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MySpace</a:t>
            </a:r>
          </a:p>
          <a:p>
            <a:pPr algn="just">
              <a:lnSpc>
                <a:spcPts val="3599"/>
              </a:lnSpc>
              <a:spcBef>
                <a:spcPct val="0"/>
              </a:spcBef>
            </a:pPr>
            <a:r>
              <a:rPr lang="en-US" sz="29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Samy worm affected 1M users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0" y="5143500"/>
            <a:ext cx="1825284" cy="609386"/>
            <a:chOff x="0" y="0"/>
            <a:chExt cx="10752667" cy="358986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2291" y="42291"/>
              <a:ext cx="10668000" cy="3505200"/>
            </a:xfrm>
            <a:custGeom>
              <a:avLst/>
              <a:gdLst/>
              <a:ahLst/>
              <a:cxnLst/>
              <a:rect r="r" b="b" t="t" l="l"/>
              <a:pathLst>
                <a:path h="3505200" w="10668000">
                  <a:moveTo>
                    <a:pt x="0" y="584200"/>
                  </a:moveTo>
                  <a:cubicBezTo>
                    <a:pt x="0" y="261493"/>
                    <a:pt x="265811" y="0"/>
                    <a:pt x="593598" y="0"/>
                  </a:cubicBezTo>
                  <a:lnTo>
                    <a:pt x="10074402" y="0"/>
                  </a:lnTo>
                  <a:cubicBezTo>
                    <a:pt x="10402189" y="0"/>
                    <a:pt x="10668000" y="261620"/>
                    <a:pt x="10668000" y="584200"/>
                  </a:cubicBezTo>
                  <a:lnTo>
                    <a:pt x="10668000" y="2921000"/>
                  </a:lnTo>
                  <a:cubicBezTo>
                    <a:pt x="10668000" y="3243707"/>
                    <a:pt x="10402189" y="3505200"/>
                    <a:pt x="10074402" y="3505200"/>
                  </a:cubicBezTo>
                  <a:lnTo>
                    <a:pt x="593598" y="3505200"/>
                  </a:lnTo>
                  <a:cubicBezTo>
                    <a:pt x="265811" y="3505200"/>
                    <a:pt x="0" y="3243580"/>
                    <a:pt x="0" y="2921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752582" cy="3589909"/>
            </a:xfrm>
            <a:custGeom>
              <a:avLst/>
              <a:gdLst/>
              <a:ahLst/>
              <a:cxnLst/>
              <a:rect r="r" b="b" t="t" l="l"/>
              <a:pathLst>
                <a:path h="3589909" w="10752582">
                  <a:moveTo>
                    <a:pt x="0" y="626491"/>
                  </a:moveTo>
                  <a:cubicBezTo>
                    <a:pt x="0" y="279908"/>
                    <a:pt x="285369" y="0"/>
                    <a:pt x="635889" y="0"/>
                  </a:cubicBezTo>
                  <a:lnTo>
                    <a:pt x="10116693" y="0"/>
                  </a:lnTo>
                  <a:lnTo>
                    <a:pt x="10116693" y="42291"/>
                  </a:lnTo>
                  <a:lnTo>
                    <a:pt x="10116693" y="0"/>
                  </a:lnTo>
                  <a:cubicBezTo>
                    <a:pt x="10467213" y="0"/>
                    <a:pt x="10752582" y="279908"/>
                    <a:pt x="10752582" y="626491"/>
                  </a:cubicBezTo>
                  <a:lnTo>
                    <a:pt x="10752582" y="2963291"/>
                  </a:lnTo>
                  <a:lnTo>
                    <a:pt x="10710291" y="2963291"/>
                  </a:lnTo>
                  <a:lnTo>
                    <a:pt x="10752582" y="2963291"/>
                  </a:lnTo>
                  <a:cubicBezTo>
                    <a:pt x="10752582" y="3310001"/>
                    <a:pt x="10467213" y="3589782"/>
                    <a:pt x="10116693" y="3589782"/>
                  </a:cubicBezTo>
                  <a:lnTo>
                    <a:pt x="10116693" y="3547491"/>
                  </a:lnTo>
                  <a:lnTo>
                    <a:pt x="10116693" y="3589782"/>
                  </a:lnTo>
                  <a:lnTo>
                    <a:pt x="635889" y="3589782"/>
                  </a:lnTo>
                  <a:lnTo>
                    <a:pt x="635889" y="3547491"/>
                  </a:lnTo>
                  <a:lnTo>
                    <a:pt x="635889" y="3589782"/>
                  </a:lnTo>
                  <a:cubicBezTo>
                    <a:pt x="285369" y="3589909"/>
                    <a:pt x="0" y="3310001"/>
                    <a:pt x="0" y="2963291"/>
                  </a:cubicBezTo>
                  <a:lnTo>
                    <a:pt x="0" y="626491"/>
                  </a:lnTo>
                  <a:lnTo>
                    <a:pt x="42291" y="626491"/>
                  </a:lnTo>
                  <a:lnTo>
                    <a:pt x="0" y="626491"/>
                  </a:lnTo>
                  <a:moveTo>
                    <a:pt x="84709" y="626491"/>
                  </a:moveTo>
                  <a:lnTo>
                    <a:pt x="84709" y="2963291"/>
                  </a:lnTo>
                  <a:lnTo>
                    <a:pt x="42291" y="2963291"/>
                  </a:lnTo>
                  <a:lnTo>
                    <a:pt x="84709" y="2963291"/>
                  </a:lnTo>
                  <a:cubicBezTo>
                    <a:pt x="84709" y="3261995"/>
                    <a:pt x="330835" y="3505200"/>
                    <a:pt x="635889" y="3505200"/>
                  </a:cubicBezTo>
                  <a:lnTo>
                    <a:pt x="10116693" y="3505200"/>
                  </a:lnTo>
                  <a:cubicBezTo>
                    <a:pt x="10421748" y="3505200"/>
                    <a:pt x="10668000" y="3261995"/>
                    <a:pt x="10668000" y="2963291"/>
                  </a:cubicBezTo>
                  <a:lnTo>
                    <a:pt x="10668000" y="626491"/>
                  </a:lnTo>
                  <a:lnTo>
                    <a:pt x="10710291" y="626491"/>
                  </a:lnTo>
                  <a:lnTo>
                    <a:pt x="10668000" y="626491"/>
                  </a:lnTo>
                  <a:cubicBezTo>
                    <a:pt x="10668000" y="327914"/>
                    <a:pt x="10421874" y="84582"/>
                    <a:pt x="10116693" y="84582"/>
                  </a:cubicBezTo>
                  <a:lnTo>
                    <a:pt x="635889" y="84582"/>
                  </a:lnTo>
                  <a:lnTo>
                    <a:pt x="635889" y="42291"/>
                  </a:lnTo>
                  <a:lnTo>
                    <a:pt x="635889" y="84709"/>
                  </a:lnTo>
                  <a:cubicBezTo>
                    <a:pt x="330835" y="84709"/>
                    <a:pt x="84709" y="327914"/>
                    <a:pt x="84709" y="62649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-84635" y="5238643"/>
            <a:ext cx="1825284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2005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828007" y="7200227"/>
            <a:ext cx="9913458" cy="1851755"/>
            <a:chOff x="0" y="0"/>
            <a:chExt cx="1397381" cy="26098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397381" cy="260985"/>
            </a:xfrm>
            <a:custGeom>
              <a:avLst/>
              <a:gdLst/>
              <a:ahLst/>
              <a:cxnLst/>
              <a:rect r="r" b="b" t="t" l="l"/>
              <a:pathLst>
                <a:path h="260985" w="1397381">
                  <a:moveTo>
                    <a:pt x="1397381" y="78095"/>
                  </a:moveTo>
                  <a:lnTo>
                    <a:pt x="1397381" y="182890"/>
                  </a:lnTo>
                  <a:cubicBezTo>
                    <a:pt x="1397381" y="203602"/>
                    <a:pt x="1389153" y="223466"/>
                    <a:pt x="1374507" y="238111"/>
                  </a:cubicBezTo>
                  <a:cubicBezTo>
                    <a:pt x="1359862" y="252757"/>
                    <a:pt x="1339998" y="260985"/>
                    <a:pt x="1319286" y="260985"/>
                  </a:cubicBezTo>
                  <a:lnTo>
                    <a:pt x="78095" y="260985"/>
                  </a:lnTo>
                  <a:cubicBezTo>
                    <a:pt x="34964" y="260985"/>
                    <a:pt x="0" y="226021"/>
                    <a:pt x="0" y="182890"/>
                  </a:cubicBezTo>
                  <a:lnTo>
                    <a:pt x="0" y="78095"/>
                  </a:lnTo>
                  <a:cubicBezTo>
                    <a:pt x="0" y="57383"/>
                    <a:pt x="8228" y="37519"/>
                    <a:pt x="22874" y="22874"/>
                  </a:cubicBezTo>
                  <a:cubicBezTo>
                    <a:pt x="37519" y="8228"/>
                    <a:pt x="57383" y="0"/>
                    <a:pt x="78095" y="0"/>
                  </a:cubicBezTo>
                  <a:lnTo>
                    <a:pt x="1319286" y="0"/>
                  </a:lnTo>
                  <a:cubicBezTo>
                    <a:pt x="1339998" y="0"/>
                    <a:pt x="1359862" y="8228"/>
                    <a:pt x="1374507" y="22874"/>
                  </a:cubicBezTo>
                  <a:cubicBezTo>
                    <a:pt x="1389153" y="37519"/>
                    <a:pt x="1397381" y="57383"/>
                    <a:pt x="1397381" y="78095"/>
                  </a:cubicBezTo>
                  <a:close/>
                </a:path>
              </a:pathLst>
            </a:custGeom>
            <a:solidFill>
              <a:srgbClr val="6E5F96">
                <a:alpha val="1882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397381" cy="299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-328693" y="7666952"/>
            <a:ext cx="2153977" cy="609386"/>
            <a:chOff x="0" y="0"/>
            <a:chExt cx="12688985" cy="358986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49907" y="42291"/>
              <a:ext cx="12589071" cy="3505200"/>
            </a:xfrm>
            <a:custGeom>
              <a:avLst/>
              <a:gdLst/>
              <a:ahLst/>
              <a:cxnLst/>
              <a:rect r="r" b="b" t="t" l="l"/>
              <a:pathLst>
                <a:path h="3505200" w="12589071">
                  <a:moveTo>
                    <a:pt x="0" y="584200"/>
                  </a:moveTo>
                  <a:cubicBezTo>
                    <a:pt x="0" y="261493"/>
                    <a:pt x="313677" y="0"/>
                    <a:pt x="700492" y="0"/>
                  </a:cubicBezTo>
                  <a:lnTo>
                    <a:pt x="11888580" y="0"/>
                  </a:lnTo>
                  <a:cubicBezTo>
                    <a:pt x="12275393" y="0"/>
                    <a:pt x="12589071" y="261620"/>
                    <a:pt x="12589071" y="584200"/>
                  </a:cubicBezTo>
                  <a:lnTo>
                    <a:pt x="12589071" y="2921000"/>
                  </a:lnTo>
                  <a:cubicBezTo>
                    <a:pt x="12589071" y="3243707"/>
                    <a:pt x="12275393" y="3505200"/>
                    <a:pt x="11888580" y="3505200"/>
                  </a:cubicBezTo>
                  <a:lnTo>
                    <a:pt x="700492" y="3505200"/>
                  </a:lnTo>
                  <a:cubicBezTo>
                    <a:pt x="313677" y="3505200"/>
                    <a:pt x="0" y="3243580"/>
                    <a:pt x="0" y="2921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688885" cy="3589909"/>
            </a:xfrm>
            <a:custGeom>
              <a:avLst/>
              <a:gdLst/>
              <a:ahLst/>
              <a:cxnLst/>
              <a:rect r="r" b="b" t="t" l="l"/>
              <a:pathLst>
                <a:path h="3589909" w="12688885">
                  <a:moveTo>
                    <a:pt x="0" y="626491"/>
                  </a:moveTo>
                  <a:cubicBezTo>
                    <a:pt x="0" y="279908"/>
                    <a:pt x="336758" y="0"/>
                    <a:pt x="750399" y="0"/>
                  </a:cubicBezTo>
                  <a:lnTo>
                    <a:pt x="11938487" y="0"/>
                  </a:lnTo>
                  <a:lnTo>
                    <a:pt x="11938487" y="42291"/>
                  </a:lnTo>
                  <a:lnTo>
                    <a:pt x="11938487" y="0"/>
                  </a:lnTo>
                  <a:cubicBezTo>
                    <a:pt x="12352127" y="0"/>
                    <a:pt x="12688885" y="279908"/>
                    <a:pt x="12688885" y="626491"/>
                  </a:cubicBezTo>
                  <a:lnTo>
                    <a:pt x="12688885" y="2963291"/>
                  </a:lnTo>
                  <a:lnTo>
                    <a:pt x="12638978" y="2963291"/>
                  </a:lnTo>
                  <a:lnTo>
                    <a:pt x="12688885" y="2963291"/>
                  </a:lnTo>
                  <a:cubicBezTo>
                    <a:pt x="12688885" y="3310001"/>
                    <a:pt x="12352127" y="3589782"/>
                    <a:pt x="11938487" y="3589782"/>
                  </a:cubicBezTo>
                  <a:lnTo>
                    <a:pt x="11938487" y="3547491"/>
                  </a:lnTo>
                  <a:lnTo>
                    <a:pt x="11938487" y="3589782"/>
                  </a:lnTo>
                  <a:lnTo>
                    <a:pt x="750399" y="3589782"/>
                  </a:lnTo>
                  <a:lnTo>
                    <a:pt x="750399" y="3547491"/>
                  </a:lnTo>
                  <a:lnTo>
                    <a:pt x="750399" y="3589782"/>
                  </a:lnTo>
                  <a:cubicBezTo>
                    <a:pt x="336758" y="3589909"/>
                    <a:pt x="0" y="3310001"/>
                    <a:pt x="0" y="2963291"/>
                  </a:cubicBezTo>
                  <a:lnTo>
                    <a:pt x="0" y="626491"/>
                  </a:lnTo>
                  <a:lnTo>
                    <a:pt x="49907" y="626491"/>
                  </a:lnTo>
                  <a:lnTo>
                    <a:pt x="0" y="626491"/>
                  </a:lnTo>
                  <a:moveTo>
                    <a:pt x="99963" y="626491"/>
                  </a:moveTo>
                  <a:lnTo>
                    <a:pt x="99963" y="2963291"/>
                  </a:lnTo>
                  <a:lnTo>
                    <a:pt x="49907" y="2963291"/>
                  </a:lnTo>
                  <a:lnTo>
                    <a:pt x="99963" y="2963291"/>
                  </a:lnTo>
                  <a:cubicBezTo>
                    <a:pt x="99963" y="3261995"/>
                    <a:pt x="390411" y="3505200"/>
                    <a:pt x="750399" y="3505200"/>
                  </a:cubicBezTo>
                  <a:lnTo>
                    <a:pt x="11938487" y="3505200"/>
                  </a:lnTo>
                  <a:cubicBezTo>
                    <a:pt x="12298474" y="3505200"/>
                    <a:pt x="12589071" y="3261995"/>
                    <a:pt x="12589071" y="2963291"/>
                  </a:cubicBezTo>
                  <a:lnTo>
                    <a:pt x="12589071" y="626491"/>
                  </a:lnTo>
                  <a:lnTo>
                    <a:pt x="12638978" y="626491"/>
                  </a:lnTo>
                  <a:lnTo>
                    <a:pt x="12589071" y="626491"/>
                  </a:lnTo>
                  <a:cubicBezTo>
                    <a:pt x="12589071" y="327914"/>
                    <a:pt x="12298624" y="84582"/>
                    <a:pt x="11938487" y="84582"/>
                  </a:cubicBezTo>
                  <a:lnTo>
                    <a:pt x="750399" y="84582"/>
                  </a:lnTo>
                  <a:lnTo>
                    <a:pt x="750399" y="42291"/>
                  </a:lnTo>
                  <a:lnTo>
                    <a:pt x="750399" y="84709"/>
                  </a:lnTo>
                  <a:cubicBezTo>
                    <a:pt x="390411" y="84709"/>
                    <a:pt x="99963" y="327914"/>
                    <a:pt x="99963" y="62649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8660462" y="3079536"/>
            <a:ext cx="1697895" cy="848947"/>
            <a:chOff x="0" y="0"/>
            <a:chExt cx="812800" cy="4064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  <a:r>
                <a:rPr lang="en-US" sz="2199">
                  <a:solidFill>
                    <a:srgbClr val="FFFFFF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High</a:t>
              </a: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2076765" y="6797367"/>
            <a:ext cx="8064500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99"/>
              </a:lnSpc>
              <a:spcBef>
                <a:spcPct val="0"/>
              </a:spcBef>
            </a:pPr>
          </a:p>
          <a:p>
            <a:pPr algn="just">
              <a:lnSpc>
                <a:spcPts val="3599"/>
              </a:lnSpc>
              <a:spcBef>
                <a:spcPct val="0"/>
              </a:spcBef>
            </a:pPr>
          </a:p>
          <a:p>
            <a:pPr algn="just">
              <a:lnSpc>
                <a:spcPts val="3599"/>
              </a:lnSpc>
              <a:spcBef>
                <a:spcPct val="0"/>
              </a:spcBef>
            </a:pPr>
            <a:r>
              <a:rPr lang="en-US" b="true" sz="2999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Yahoo! Mail</a:t>
            </a:r>
          </a:p>
          <a:p>
            <a:pPr algn="just">
              <a:lnSpc>
                <a:spcPts val="3599"/>
              </a:lnSpc>
              <a:spcBef>
                <a:spcPct val="0"/>
              </a:spcBef>
            </a:pPr>
            <a:r>
              <a:rPr lang="en-US" sz="29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Email XSS exploitation</a:t>
            </a:r>
          </a:p>
          <a:p>
            <a:pPr algn="just">
              <a:lnSpc>
                <a:spcPts val="3599"/>
              </a:lnSpc>
              <a:spcBef>
                <a:spcPct val="0"/>
              </a:spcBef>
            </a:pP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grpSp>
        <p:nvGrpSpPr>
          <p:cNvPr name="Group 29" id="29"/>
          <p:cNvGrpSpPr/>
          <p:nvPr/>
        </p:nvGrpSpPr>
        <p:grpSpPr>
          <a:xfrm rot="0">
            <a:off x="8660462" y="5238643"/>
            <a:ext cx="1697895" cy="848947"/>
            <a:chOff x="0" y="0"/>
            <a:chExt cx="812800" cy="4064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  <a:r>
                <a:rPr lang="en-US" sz="2199">
                  <a:solidFill>
                    <a:srgbClr val="FFFFFF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Critical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8660462" y="7851864"/>
            <a:ext cx="1697895" cy="848947"/>
            <a:chOff x="0" y="0"/>
            <a:chExt cx="812800" cy="4064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  <a:r>
                <a:rPr lang="en-US" sz="2199">
                  <a:solidFill>
                    <a:srgbClr val="FFFFFF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High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2343091" y="3299887"/>
            <a:ext cx="5310753" cy="5575407"/>
            <a:chOff x="0" y="0"/>
            <a:chExt cx="1398717" cy="146842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398717" cy="1468420"/>
            </a:xfrm>
            <a:custGeom>
              <a:avLst/>
              <a:gdLst/>
              <a:ahLst/>
              <a:cxnLst/>
              <a:rect r="r" b="b" t="t" l="l"/>
              <a:pathLst>
                <a:path h="1468420" w="1398717">
                  <a:moveTo>
                    <a:pt x="74347" y="0"/>
                  </a:moveTo>
                  <a:lnTo>
                    <a:pt x="1324370" y="0"/>
                  </a:lnTo>
                  <a:cubicBezTo>
                    <a:pt x="1344088" y="0"/>
                    <a:pt x="1362998" y="7833"/>
                    <a:pt x="1376941" y="21776"/>
                  </a:cubicBezTo>
                  <a:cubicBezTo>
                    <a:pt x="1390884" y="35718"/>
                    <a:pt x="1398717" y="54629"/>
                    <a:pt x="1398717" y="74347"/>
                  </a:cubicBezTo>
                  <a:lnTo>
                    <a:pt x="1398717" y="1394073"/>
                  </a:lnTo>
                  <a:cubicBezTo>
                    <a:pt x="1398717" y="1413791"/>
                    <a:pt x="1390884" y="1432702"/>
                    <a:pt x="1376941" y="1446644"/>
                  </a:cubicBezTo>
                  <a:cubicBezTo>
                    <a:pt x="1362998" y="1460587"/>
                    <a:pt x="1344088" y="1468420"/>
                    <a:pt x="1324370" y="1468420"/>
                  </a:cubicBezTo>
                  <a:lnTo>
                    <a:pt x="74347" y="1468420"/>
                  </a:lnTo>
                  <a:cubicBezTo>
                    <a:pt x="54629" y="1468420"/>
                    <a:pt x="35718" y="1460587"/>
                    <a:pt x="21776" y="1446644"/>
                  </a:cubicBezTo>
                  <a:cubicBezTo>
                    <a:pt x="7833" y="1432702"/>
                    <a:pt x="0" y="1413791"/>
                    <a:pt x="0" y="1394073"/>
                  </a:cubicBezTo>
                  <a:lnTo>
                    <a:pt x="0" y="74347"/>
                  </a:lnTo>
                  <a:cubicBezTo>
                    <a:pt x="0" y="54629"/>
                    <a:pt x="7833" y="35718"/>
                    <a:pt x="21776" y="21776"/>
                  </a:cubicBezTo>
                  <a:cubicBezTo>
                    <a:pt x="35718" y="7833"/>
                    <a:pt x="54629" y="0"/>
                    <a:pt x="74347" y="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0"/>
              <a:ext cx="1398717" cy="14684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1234440" y="682625"/>
            <a:ext cx="15819120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99"/>
              </a:lnSpc>
            </a:pPr>
            <a:r>
              <a:rPr lang="en-US" sz="4499" b="true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Real-World Scenarios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34440" y="1358900"/>
            <a:ext cx="15819120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99"/>
              </a:lnSpc>
            </a:pPr>
            <a:r>
              <a:rPr lang="en-US" sz="224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Major XSS Incidents &amp; Common Attack Patterns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0" y="3168650"/>
            <a:ext cx="1825284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2010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-84635" y="7707004"/>
            <a:ext cx="1825284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2013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2343091" y="3965940"/>
            <a:ext cx="5151386" cy="3771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A</a:t>
            </a: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ttack Scenarios:</a:t>
            </a:r>
          </a:p>
          <a:p>
            <a:pPr algn="l">
              <a:lnSpc>
                <a:spcPts val="3359"/>
              </a:lnSpc>
            </a:pPr>
          </a:p>
          <a:p>
            <a:pPr algn="l" marL="604518" indent="-302259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Social media profile injection</a:t>
            </a:r>
          </a:p>
          <a:p>
            <a:pPr algn="l" marL="604518" indent="-302259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Comment system exploitation</a:t>
            </a:r>
          </a:p>
          <a:p>
            <a:pPr algn="l" marL="604518" indent="-302259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Search result manipulation</a:t>
            </a:r>
          </a:p>
          <a:p>
            <a:pPr algn="l" marL="604518" indent="-302259" lvl="1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Email client XSS</a:t>
            </a:r>
          </a:p>
          <a:p>
            <a:pPr algn="l">
              <a:lnSpc>
                <a:spcPts val="3359"/>
              </a:lnSpc>
            </a:pPr>
          </a:p>
        </p:txBody>
      </p:sp>
      <p:grpSp>
        <p:nvGrpSpPr>
          <p:cNvPr name="Group 43" id="43"/>
          <p:cNvGrpSpPr/>
          <p:nvPr/>
        </p:nvGrpSpPr>
        <p:grpSpPr>
          <a:xfrm rot="0">
            <a:off x="14918784" y="-122637"/>
            <a:ext cx="3208698" cy="603223"/>
            <a:chOff x="0" y="0"/>
            <a:chExt cx="4278265" cy="804298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04297" cy="804298"/>
            </a:xfrm>
            <a:custGeom>
              <a:avLst/>
              <a:gdLst/>
              <a:ahLst/>
              <a:cxnLst/>
              <a:rect r="r" b="b" t="t" l="l"/>
              <a:pathLst>
                <a:path h="804298" w="804297">
                  <a:moveTo>
                    <a:pt x="0" y="0"/>
                  </a:moveTo>
                  <a:lnTo>
                    <a:pt x="804297" y="0"/>
                  </a:lnTo>
                  <a:lnTo>
                    <a:pt x="804297" y="804298"/>
                  </a:lnTo>
                  <a:lnTo>
                    <a:pt x="0" y="8042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5" id="45"/>
            <p:cNvSpPr txBox="true"/>
            <p:nvPr/>
          </p:nvSpPr>
          <p:spPr>
            <a:xfrm rot="0">
              <a:off x="201074" y="322348"/>
              <a:ext cx="4077190" cy="48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65"/>
                </a:lnSpc>
              </a:pPr>
              <a:r>
                <a:rPr lang="en-US" sz="2189">
                  <a:solidFill>
                    <a:srgbClr val="000000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1500" y="588210"/>
            <a:ext cx="17145000" cy="1550904"/>
            <a:chOff x="0" y="0"/>
            <a:chExt cx="22860000" cy="20678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860000" cy="2067873"/>
            </a:xfrm>
            <a:custGeom>
              <a:avLst/>
              <a:gdLst/>
              <a:ahLst/>
              <a:cxnLst/>
              <a:rect r="r" b="b" t="t" l="l"/>
              <a:pathLst>
                <a:path h="2067873" w="22860000">
                  <a:moveTo>
                    <a:pt x="0" y="344645"/>
                  </a:moveTo>
                  <a:cubicBezTo>
                    <a:pt x="0" y="154325"/>
                    <a:pt x="204724" y="0"/>
                    <a:pt x="457200" y="0"/>
                  </a:cubicBezTo>
                  <a:lnTo>
                    <a:pt x="22402800" y="0"/>
                  </a:lnTo>
                  <a:cubicBezTo>
                    <a:pt x="22655276" y="0"/>
                    <a:pt x="22860000" y="154325"/>
                    <a:pt x="22860000" y="344645"/>
                  </a:cubicBezTo>
                  <a:lnTo>
                    <a:pt x="22860000" y="1723227"/>
                  </a:lnTo>
                  <a:cubicBezTo>
                    <a:pt x="22860000" y="1913548"/>
                    <a:pt x="22655276" y="2067873"/>
                    <a:pt x="22402800" y="2067873"/>
                  </a:cubicBezTo>
                  <a:lnTo>
                    <a:pt x="457200" y="2067873"/>
                  </a:lnTo>
                  <a:cubicBezTo>
                    <a:pt x="204724" y="2067873"/>
                    <a:pt x="0" y="1913548"/>
                    <a:pt x="0" y="1723227"/>
                  </a:cubicBezTo>
                  <a:close/>
                </a:path>
              </a:pathLst>
            </a:custGeom>
            <a:solidFill>
              <a:srgbClr val="6E5F96">
                <a:alpha val="9804"/>
              </a:srgbClr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28007" y="2452322"/>
            <a:ext cx="9913458" cy="1851755"/>
            <a:chOff x="0" y="0"/>
            <a:chExt cx="1397381" cy="26098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97381" cy="260985"/>
            </a:xfrm>
            <a:custGeom>
              <a:avLst/>
              <a:gdLst/>
              <a:ahLst/>
              <a:cxnLst/>
              <a:rect r="r" b="b" t="t" l="l"/>
              <a:pathLst>
                <a:path h="260985" w="1397381">
                  <a:moveTo>
                    <a:pt x="1397381" y="78095"/>
                  </a:moveTo>
                  <a:lnTo>
                    <a:pt x="1397381" y="182890"/>
                  </a:lnTo>
                  <a:cubicBezTo>
                    <a:pt x="1397381" y="203602"/>
                    <a:pt x="1389153" y="223466"/>
                    <a:pt x="1374507" y="238111"/>
                  </a:cubicBezTo>
                  <a:cubicBezTo>
                    <a:pt x="1359862" y="252757"/>
                    <a:pt x="1339998" y="260985"/>
                    <a:pt x="1319286" y="260985"/>
                  </a:cubicBezTo>
                  <a:lnTo>
                    <a:pt x="78095" y="260985"/>
                  </a:lnTo>
                  <a:cubicBezTo>
                    <a:pt x="34964" y="260985"/>
                    <a:pt x="0" y="226021"/>
                    <a:pt x="0" y="182890"/>
                  </a:cubicBezTo>
                  <a:lnTo>
                    <a:pt x="0" y="78095"/>
                  </a:lnTo>
                  <a:cubicBezTo>
                    <a:pt x="0" y="57383"/>
                    <a:pt x="8228" y="37519"/>
                    <a:pt x="22874" y="22874"/>
                  </a:cubicBezTo>
                  <a:cubicBezTo>
                    <a:pt x="37519" y="8228"/>
                    <a:pt x="57383" y="0"/>
                    <a:pt x="78095" y="0"/>
                  </a:cubicBezTo>
                  <a:lnTo>
                    <a:pt x="1319286" y="0"/>
                  </a:lnTo>
                  <a:cubicBezTo>
                    <a:pt x="1339998" y="0"/>
                    <a:pt x="1359862" y="8228"/>
                    <a:pt x="1374507" y="22874"/>
                  </a:cubicBezTo>
                  <a:cubicBezTo>
                    <a:pt x="1389153" y="37519"/>
                    <a:pt x="1397381" y="57383"/>
                    <a:pt x="1397381" y="78095"/>
                  </a:cubicBezTo>
                  <a:close/>
                </a:path>
              </a:pathLst>
            </a:custGeom>
            <a:solidFill>
              <a:srgbClr val="6E5F96">
                <a:alpha val="1882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397381" cy="299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58472" y="4661908"/>
            <a:ext cx="9913458" cy="1851755"/>
            <a:chOff x="0" y="0"/>
            <a:chExt cx="1397381" cy="26098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97381" cy="260985"/>
            </a:xfrm>
            <a:custGeom>
              <a:avLst/>
              <a:gdLst/>
              <a:ahLst/>
              <a:cxnLst/>
              <a:rect r="r" b="b" t="t" l="l"/>
              <a:pathLst>
                <a:path h="260985" w="1397381">
                  <a:moveTo>
                    <a:pt x="1397381" y="78095"/>
                  </a:moveTo>
                  <a:lnTo>
                    <a:pt x="1397381" y="182890"/>
                  </a:lnTo>
                  <a:cubicBezTo>
                    <a:pt x="1397381" y="203602"/>
                    <a:pt x="1389153" y="223466"/>
                    <a:pt x="1374507" y="238111"/>
                  </a:cubicBezTo>
                  <a:cubicBezTo>
                    <a:pt x="1359862" y="252757"/>
                    <a:pt x="1339998" y="260985"/>
                    <a:pt x="1319286" y="260985"/>
                  </a:cubicBezTo>
                  <a:lnTo>
                    <a:pt x="78095" y="260985"/>
                  </a:lnTo>
                  <a:cubicBezTo>
                    <a:pt x="34964" y="260985"/>
                    <a:pt x="0" y="226021"/>
                    <a:pt x="0" y="182890"/>
                  </a:cubicBezTo>
                  <a:lnTo>
                    <a:pt x="0" y="78095"/>
                  </a:lnTo>
                  <a:cubicBezTo>
                    <a:pt x="0" y="57383"/>
                    <a:pt x="8228" y="37519"/>
                    <a:pt x="22874" y="22874"/>
                  </a:cubicBezTo>
                  <a:cubicBezTo>
                    <a:pt x="37519" y="8228"/>
                    <a:pt x="57383" y="0"/>
                    <a:pt x="78095" y="0"/>
                  </a:cubicBezTo>
                  <a:lnTo>
                    <a:pt x="1319286" y="0"/>
                  </a:lnTo>
                  <a:cubicBezTo>
                    <a:pt x="1339998" y="0"/>
                    <a:pt x="1359862" y="8228"/>
                    <a:pt x="1374507" y="22874"/>
                  </a:cubicBezTo>
                  <a:cubicBezTo>
                    <a:pt x="1389153" y="37519"/>
                    <a:pt x="1397381" y="57383"/>
                    <a:pt x="1397381" y="78095"/>
                  </a:cubicBezTo>
                  <a:close/>
                </a:path>
              </a:pathLst>
            </a:custGeom>
            <a:solidFill>
              <a:srgbClr val="6E5F96">
                <a:alpha val="1882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397381" cy="299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28007" y="7200227"/>
            <a:ext cx="9913458" cy="1851755"/>
            <a:chOff x="0" y="0"/>
            <a:chExt cx="1397381" cy="26098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97381" cy="260985"/>
            </a:xfrm>
            <a:custGeom>
              <a:avLst/>
              <a:gdLst/>
              <a:ahLst/>
              <a:cxnLst/>
              <a:rect r="r" b="b" t="t" l="l"/>
              <a:pathLst>
                <a:path h="260985" w="1397381">
                  <a:moveTo>
                    <a:pt x="1397381" y="78095"/>
                  </a:moveTo>
                  <a:lnTo>
                    <a:pt x="1397381" y="182890"/>
                  </a:lnTo>
                  <a:cubicBezTo>
                    <a:pt x="1397381" y="203602"/>
                    <a:pt x="1389153" y="223466"/>
                    <a:pt x="1374507" y="238111"/>
                  </a:cubicBezTo>
                  <a:cubicBezTo>
                    <a:pt x="1359862" y="252757"/>
                    <a:pt x="1339998" y="260985"/>
                    <a:pt x="1319286" y="260985"/>
                  </a:cubicBezTo>
                  <a:lnTo>
                    <a:pt x="78095" y="260985"/>
                  </a:lnTo>
                  <a:cubicBezTo>
                    <a:pt x="34964" y="260985"/>
                    <a:pt x="0" y="226021"/>
                    <a:pt x="0" y="182890"/>
                  </a:cubicBezTo>
                  <a:lnTo>
                    <a:pt x="0" y="78095"/>
                  </a:lnTo>
                  <a:cubicBezTo>
                    <a:pt x="0" y="57383"/>
                    <a:pt x="8228" y="37519"/>
                    <a:pt x="22874" y="22874"/>
                  </a:cubicBezTo>
                  <a:cubicBezTo>
                    <a:pt x="37519" y="8228"/>
                    <a:pt x="57383" y="0"/>
                    <a:pt x="78095" y="0"/>
                  </a:cubicBezTo>
                  <a:lnTo>
                    <a:pt x="1319286" y="0"/>
                  </a:lnTo>
                  <a:cubicBezTo>
                    <a:pt x="1339998" y="0"/>
                    <a:pt x="1359862" y="8228"/>
                    <a:pt x="1374507" y="22874"/>
                  </a:cubicBezTo>
                  <a:cubicBezTo>
                    <a:pt x="1389153" y="37519"/>
                    <a:pt x="1397381" y="57383"/>
                    <a:pt x="1397381" y="78095"/>
                  </a:cubicBezTo>
                  <a:close/>
                </a:path>
              </a:pathLst>
            </a:custGeom>
            <a:solidFill>
              <a:srgbClr val="6E5F96">
                <a:alpha val="1882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397381" cy="299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84635" y="2875413"/>
            <a:ext cx="1697895" cy="848947"/>
            <a:chOff x="0" y="0"/>
            <a:chExt cx="812800" cy="406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  <a:r>
                <a:rPr lang="en-US" sz="2199">
                  <a:solidFill>
                    <a:srgbClr val="FFFFFF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Basic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0" y="5132753"/>
            <a:ext cx="1697895" cy="848947"/>
            <a:chOff x="0" y="0"/>
            <a:chExt cx="812800" cy="4064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  <a:r>
                <a:rPr lang="en-US" sz="2199">
                  <a:solidFill>
                    <a:srgbClr val="FFFFFF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Bypass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-84635" y="7342339"/>
            <a:ext cx="1697895" cy="848947"/>
            <a:chOff x="0" y="0"/>
            <a:chExt cx="812800" cy="4064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  <a:r>
                <a:rPr lang="en-US" sz="2199">
                  <a:solidFill>
                    <a:srgbClr val="FFFFFF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Advanced</a:t>
              </a: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2096798" y="2969708"/>
            <a:ext cx="7343791" cy="816983"/>
          </a:xfrm>
          <a:custGeom>
            <a:avLst/>
            <a:gdLst/>
            <a:ahLst/>
            <a:cxnLst/>
            <a:rect r="r" b="b" t="t" l="l"/>
            <a:pathLst>
              <a:path h="816983" w="7343791">
                <a:moveTo>
                  <a:pt x="0" y="0"/>
                </a:moveTo>
                <a:lnTo>
                  <a:pt x="7343791" y="0"/>
                </a:lnTo>
                <a:lnTo>
                  <a:pt x="7343791" y="816984"/>
                </a:lnTo>
                <a:lnTo>
                  <a:pt x="0" y="81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823" t="-191708" r="-87187" b="-228432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234440" y="682625"/>
            <a:ext cx="15819120" cy="136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99"/>
              </a:lnSpc>
            </a:pPr>
            <a:r>
              <a:rPr lang="en-US" sz="4499" b="true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Exp</a:t>
            </a:r>
            <a:r>
              <a:rPr lang="en-US" sz="4499" b="true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loitation Techniques</a:t>
            </a:r>
          </a:p>
          <a:p>
            <a:pPr algn="just">
              <a:lnSpc>
                <a:spcPts val="5400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1234440" y="1358900"/>
            <a:ext cx="15819120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99"/>
              </a:lnSpc>
            </a:pPr>
            <a:r>
              <a:rPr lang="en-US" sz="224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Common Payloads &amp; Methods</a:t>
            </a:r>
          </a:p>
          <a:p>
            <a:pPr algn="just">
              <a:lnSpc>
                <a:spcPts val="2700"/>
              </a:lnSpc>
            </a:pP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2096798" y="5179294"/>
            <a:ext cx="7343791" cy="816983"/>
          </a:xfrm>
          <a:custGeom>
            <a:avLst/>
            <a:gdLst/>
            <a:ahLst/>
            <a:cxnLst/>
            <a:rect r="r" b="b" t="t" l="l"/>
            <a:pathLst>
              <a:path h="816983" w="7343791">
                <a:moveTo>
                  <a:pt x="0" y="0"/>
                </a:moveTo>
                <a:lnTo>
                  <a:pt x="7343791" y="0"/>
                </a:lnTo>
                <a:lnTo>
                  <a:pt x="7343791" y="816984"/>
                </a:lnTo>
                <a:lnTo>
                  <a:pt x="0" y="81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823" t="-191708" r="-87187" b="-228432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2096798" y="7647139"/>
            <a:ext cx="7343791" cy="851367"/>
          </a:xfrm>
          <a:custGeom>
            <a:avLst/>
            <a:gdLst/>
            <a:ahLst/>
            <a:cxnLst/>
            <a:rect r="r" b="b" t="t" l="l"/>
            <a:pathLst>
              <a:path h="851367" w="7343791">
                <a:moveTo>
                  <a:pt x="0" y="0"/>
                </a:moveTo>
                <a:lnTo>
                  <a:pt x="7343791" y="0"/>
                </a:lnTo>
                <a:lnTo>
                  <a:pt x="7343791" y="851367"/>
                </a:lnTo>
                <a:lnTo>
                  <a:pt x="0" y="8513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246" t="-191708" r="-95065" b="-228432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874775" y="5390539"/>
            <a:ext cx="7047202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9"/>
              </a:lnSpc>
              <a:spcBef>
                <a:spcPct val="0"/>
              </a:spcBef>
            </a:pPr>
            <a:r>
              <a:rPr lang="en-US" b="true" sz="3099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&lt;img src=x onerror=alert(1)&gt;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855029" y="7834697"/>
            <a:ext cx="7827329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&lt;svg onload=alert(document.cookie)&gt;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471936" y="3140075"/>
            <a:ext cx="4576986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b="true" sz="3000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&lt;script&gt;alert(1)&lt;/script&gt;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1850536" y="2810620"/>
            <a:ext cx="5643941" cy="6342161"/>
            <a:chOff x="0" y="0"/>
            <a:chExt cx="5256107" cy="5906347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27051" y="27051"/>
              <a:ext cx="5202047" cy="5852287"/>
            </a:xfrm>
            <a:custGeom>
              <a:avLst/>
              <a:gdLst/>
              <a:ahLst/>
              <a:cxnLst/>
              <a:rect r="r" b="b" t="t" l="l"/>
              <a:pathLst>
                <a:path h="5852287" w="5202047">
                  <a:moveTo>
                    <a:pt x="0" y="868045"/>
                  </a:moveTo>
                  <a:cubicBezTo>
                    <a:pt x="0" y="388620"/>
                    <a:pt x="388239" y="0"/>
                    <a:pt x="867029" y="0"/>
                  </a:cubicBezTo>
                  <a:lnTo>
                    <a:pt x="4335018" y="0"/>
                  </a:lnTo>
                  <a:cubicBezTo>
                    <a:pt x="4813808" y="0"/>
                    <a:pt x="5202047" y="388620"/>
                    <a:pt x="5202047" y="868045"/>
                  </a:cubicBezTo>
                  <a:lnTo>
                    <a:pt x="5202047" y="4984242"/>
                  </a:lnTo>
                  <a:cubicBezTo>
                    <a:pt x="5202047" y="5463667"/>
                    <a:pt x="4813935" y="5852287"/>
                    <a:pt x="4335018" y="5852287"/>
                  </a:cubicBezTo>
                  <a:lnTo>
                    <a:pt x="867029" y="5852287"/>
                  </a:lnTo>
                  <a:cubicBezTo>
                    <a:pt x="388239" y="5852287"/>
                    <a:pt x="0" y="5463667"/>
                    <a:pt x="0" y="4984242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5256149" cy="5906389"/>
            </a:xfrm>
            <a:custGeom>
              <a:avLst/>
              <a:gdLst/>
              <a:ahLst/>
              <a:cxnLst/>
              <a:rect r="r" b="b" t="t" l="l"/>
              <a:pathLst>
                <a:path h="5906389" w="5256149">
                  <a:moveTo>
                    <a:pt x="0" y="895096"/>
                  </a:moveTo>
                  <a:cubicBezTo>
                    <a:pt x="0" y="400812"/>
                    <a:pt x="400304" y="0"/>
                    <a:pt x="894080" y="0"/>
                  </a:cubicBezTo>
                  <a:lnTo>
                    <a:pt x="4362069" y="0"/>
                  </a:lnTo>
                  <a:lnTo>
                    <a:pt x="4362069" y="27051"/>
                  </a:lnTo>
                  <a:lnTo>
                    <a:pt x="4362069" y="0"/>
                  </a:lnTo>
                  <a:cubicBezTo>
                    <a:pt x="4855845" y="0"/>
                    <a:pt x="5256149" y="400812"/>
                    <a:pt x="5256149" y="895096"/>
                  </a:cubicBezTo>
                  <a:lnTo>
                    <a:pt x="5229098" y="895096"/>
                  </a:lnTo>
                  <a:lnTo>
                    <a:pt x="5256149" y="895096"/>
                  </a:lnTo>
                  <a:lnTo>
                    <a:pt x="5256149" y="5011293"/>
                  </a:lnTo>
                  <a:lnTo>
                    <a:pt x="5229098" y="5011293"/>
                  </a:lnTo>
                  <a:lnTo>
                    <a:pt x="5256149" y="5011293"/>
                  </a:lnTo>
                  <a:cubicBezTo>
                    <a:pt x="5256149" y="5505577"/>
                    <a:pt x="4855845" y="5906389"/>
                    <a:pt x="4362069" y="5906389"/>
                  </a:cubicBezTo>
                  <a:lnTo>
                    <a:pt x="4362069" y="5879338"/>
                  </a:lnTo>
                  <a:lnTo>
                    <a:pt x="4362069" y="5906389"/>
                  </a:lnTo>
                  <a:lnTo>
                    <a:pt x="894080" y="5906389"/>
                  </a:lnTo>
                  <a:lnTo>
                    <a:pt x="894080" y="5879338"/>
                  </a:lnTo>
                  <a:lnTo>
                    <a:pt x="894080" y="5906389"/>
                  </a:lnTo>
                  <a:cubicBezTo>
                    <a:pt x="400304" y="5906389"/>
                    <a:pt x="0" y="5505577"/>
                    <a:pt x="0" y="5011293"/>
                  </a:cubicBezTo>
                  <a:lnTo>
                    <a:pt x="0" y="895096"/>
                  </a:lnTo>
                  <a:lnTo>
                    <a:pt x="27051" y="895096"/>
                  </a:lnTo>
                  <a:lnTo>
                    <a:pt x="0" y="895096"/>
                  </a:lnTo>
                  <a:moveTo>
                    <a:pt x="54229" y="895096"/>
                  </a:moveTo>
                  <a:lnTo>
                    <a:pt x="54229" y="5011293"/>
                  </a:lnTo>
                  <a:lnTo>
                    <a:pt x="27051" y="5011293"/>
                  </a:lnTo>
                  <a:lnTo>
                    <a:pt x="54229" y="5011293"/>
                  </a:lnTo>
                  <a:cubicBezTo>
                    <a:pt x="54229" y="5475732"/>
                    <a:pt x="430276" y="5852160"/>
                    <a:pt x="894080" y="5852160"/>
                  </a:cubicBezTo>
                  <a:lnTo>
                    <a:pt x="4362069" y="5852160"/>
                  </a:lnTo>
                  <a:cubicBezTo>
                    <a:pt x="4825873" y="5852160"/>
                    <a:pt x="5201920" y="5475732"/>
                    <a:pt x="5201920" y="5011293"/>
                  </a:cubicBezTo>
                  <a:lnTo>
                    <a:pt x="5201920" y="895096"/>
                  </a:lnTo>
                  <a:cubicBezTo>
                    <a:pt x="5201920" y="430657"/>
                    <a:pt x="4825873" y="54229"/>
                    <a:pt x="4362069" y="54229"/>
                  </a:cubicBezTo>
                  <a:lnTo>
                    <a:pt x="894080" y="54229"/>
                  </a:lnTo>
                  <a:lnTo>
                    <a:pt x="894080" y="27051"/>
                  </a:lnTo>
                  <a:lnTo>
                    <a:pt x="894080" y="54229"/>
                  </a:lnTo>
                  <a:cubicBezTo>
                    <a:pt x="430276" y="54229"/>
                    <a:pt x="54229" y="430657"/>
                    <a:pt x="54229" y="895096"/>
                  </a:cubicBezTo>
                  <a:close/>
                </a:path>
              </a:pathLst>
            </a:custGeom>
            <a:solidFill>
              <a:srgbClr val="63008B"/>
            </a:solid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12270682" y="3206496"/>
            <a:ext cx="4803648" cy="800608"/>
            <a:chOff x="0" y="0"/>
            <a:chExt cx="4681728" cy="78028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4681728" cy="780288"/>
            </a:xfrm>
            <a:custGeom>
              <a:avLst/>
              <a:gdLst/>
              <a:ahLst/>
              <a:cxnLst/>
              <a:rect r="r" b="b" t="t" l="l"/>
              <a:pathLst>
                <a:path h="780288" w="4681728">
                  <a:moveTo>
                    <a:pt x="0" y="130048"/>
                  </a:moveTo>
                  <a:cubicBezTo>
                    <a:pt x="0" y="58166"/>
                    <a:pt x="58166" y="0"/>
                    <a:pt x="130048" y="0"/>
                  </a:cubicBezTo>
                  <a:lnTo>
                    <a:pt x="4551680" y="0"/>
                  </a:lnTo>
                  <a:cubicBezTo>
                    <a:pt x="4623562" y="0"/>
                    <a:pt x="4681728" y="58166"/>
                    <a:pt x="4681728" y="130048"/>
                  </a:cubicBezTo>
                  <a:lnTo>
                    <a:pt x="4681728" y="650240"/>
                  </a:lnTo>
                  <a:cubicBezTo>
                    <a:pt x="4681728" y="722122"/>
                    <a:pt x="4623562" y="780288"/>
                    <a:pt x="4551680" y="780288"/>
                  </a:cubicBezTo>
                  <a:lnTo>
                    <a:pt x="130048" y="780288"/>
                  </a:lnTo>
                  <a:cubicBezTo>
                    <a:pt x="58166" y="780288"/>
                    <a:pt x="0" y="722122"/>
                    <a:pt x="0" y="650240"/>
                  </a:cubicBezTo>
                  <a:close/>
                </a:path>
              </a:pathLst>
            </a:custGeom>
            <a:solidFill>
              <a:srgbClr val="ACB8C0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9050"/>
              <a:ext cx="4681728" cy="799338"/>
            </a:xfrm>
            <a:prstGeom prst="rect">
              <a:avLst/>
            </a:prstGeom>
          </p:spPr>
          <p:txBody>
            <a:bodyPr anchor="ctr" rtlCol="false" tIns="69497" lIns="69497" bIns="69497" rIns="69497"/>
            <a:lstStyle/>
            <a:p>
              <a:pPr algn="ctr">
                <a:lnSpc>
                  <a:spcPts val="3151"/>
                </a:lnSpc>
              </a:pPr>
              <a:r>
                <a:rPr lang="en-US" b="true" sz="2626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⚠️Exploitation Steps</a:t>
              </a: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12270682" y="4015486"/>
            <a:ext cx="4913814" cy="3770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5"/>
              </a:lnSpc>
            </a:pPr>
          </a:p>
          <a:p>
            <a:pPr algn="l" marL="604519" indent="-302260" lvl="1">
              <a:lnSpc>
                <a:spcPts val="5095"/>
              </a:lnSpc>
              <a:buAutoNum type="arabicPeriod" startAt="1"/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Identify injection point</a:t>
            </a:r>
          </a:p>
          <a:p>
            <a:pPr algn="l" marL="604519" indent="-302260" lvl="1">
              <a:lnSpc>
                <a:spcPts val="5095"/>
              </a:lnSpc>
              <a:buAutoNum type="arabicPeriod" startAt="1"/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Test basic payload</a:t>
            </a:r>
          </a:p>
          <a:p>
            <a:pPr algn="l" marL="604519" indent="-302260" lvl="1">
              <a:lnSpc>
                <a:spcPts val="5095"/>
              </a:lnSpc>
              <a:buAutoNum type="arabicPeriod" startAt="1"/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Bypass filters if needed</a:t>
            </a:r>
          </a:p>
          <a:p>
            <a:pPr algn="l" marL="604519" indent="-302260" lvl="1">
              <a:lnSpc>
                <a:spcPts val="5095"/>
              </a:lnSpc>
              <a:buAutoNum type="arabicPeriod" startAt="1"/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Craft final exploit</a:t>
            </a:r>
          </a:p>
          <a:p>
            <a:pPr algn="l" marL="604519" indent="-302260" lvl="1">
              <a:lnSpc>
                <a:spcPts val="5095"/>
              </a:lnSpc>
              <a:buAutoNum type="arabicPeriod" startAt="1"/>
            </a:pPr>
            <a:r>
              <a:rPr lang="en-US" sz="279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Execute attack scenario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14672506" y="-15013"/>
            <a:ext cx="3208698" cy="603223"/>
            <a:chOff x="0" y="0"/>
            <a:chExt cx="4278265" cy="804298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804297" cy="804298"/>
            </a:xfrm>
            <a:custGeom>
              <a:avLst/>
              <a:gdLst/>
              <a:ahLst/>
              <a:cxnLst/>
              <a:rect r="r" b="b" t="t" l="l"/>
              <a:pathLst>
                <a:path h="804298" w="804297">
                  <a:moveTo>
                    <a:pt x="0" y="0"/>
                  </a:moveTo>
                  <a:lnTo>
                    <a:pt x="804297" y="0"/>
                  </a:lnTo>
                  <a:lnTo>
                    <a:pt x="804297" y="804298"/>
                  </a:lnTo>
                  <a:lnTo>
                    <a:pt x="0" y="8042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9" id="39"/>
            <p:cNvSpPr txBox="true"/>
            <p:nvPr/>
          </p:nvSpPr>
          <p:spPr>
            <a:xfrm rot="0">
              <a:off x="201074" y="322348"/>
              <a:ext cx="4077190" cy="48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65"/>
                </a:lnSpc>
              </a:pPr>
              <a:r>
                <a:rPr lang="en-US" sz="2189">
                  <a:solidFill>
                    <a:srgbClr val="000000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4440" y="598170"/>
            <a:ext cx="16746401" cy="1847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b="true" sz="6000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Prevent</a:t>
            </a:r>
            <a:r>
              <a:rPr lang="en-US" b="true" sz="6000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ion &amp; Mitigation</a:t>
            </a:r>
          </a:p>
          <a:p>
            <a:pPr algn="l">
              <a:lnSpc>
                <a:spcPts val="7200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2896309" y="1682750"/>
            <a:ext cx="6711332" cy="2105025"/>
            <a:chOff x="0" y="0"/>
            <a:chExt cx="8948442" cy="28067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8406861" cy="2806700"/>
              <a:chOff x="0" y="0"/>
              <a:chExt cx="10752667" cy="3589867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42291" y="42291"/>
                <a:ext cx="10668000" cy="3505200"/>
              </a:xfrm>
              <a:custGeom>
                <a:avLst/>
                <a:gdLst/>
                <a:ahLst/>
                <a:cxnLst/>
                <a:rect r="r" b="b" t="t" l="l"/>
                <a:pathLst>
                  <a:path h="3505200" w="10668000">
                    <a:moveTo>
                      <a:pt x="0" y="584200"/>
                    </a:moveTo>
                    <a:cubicBezTo>
                      <a:pt x="0" y="261493"/>
                      <a:pt x="265811" y="0"/>
                      <a:pt x="593598" y="0"/>
                    </a:cubicBezTo>
                    <a:lnTo>
                      <a:pt x="10074402" y="0"/>
                    </a:lnTo>
                    <a:cubicBezTo>
                      <a:pt x="10402189" y="0"/>
                      <a:pt x="10668000" y="261620"/>
                      <a:pt x="10668000" y="584200"/>
                    </a:cubicBezTo>
                    <a:lnTo>
                      <a:pt x="10668000" y="2921000"/>
                    </a:lnTo>
                    <a:cubicBezTo>
                      <a:pt x="10668000" y="3243707"/>
                      <a:pt x="10402189" y="3505200"/>
                      <a:pt x="10074402" y="3505200"/>
                    </a:cubicBezTo>
                    <a:lnTo>
                      <a:pt x="593598" y="3505200"/>
                    </a:lnTo>
                    <a:cubicBezTo>
                      <a:pt x="265811" y="3505200"/>
                      <a:pt x="0" y="3243580"/>
                      <a:pt x="0" y="29210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0752582" cy="3589909"/>
              </a:xfrm>
              <a:custGeom>
                <a:avLst/>
                <a:gdLst/>
                <a:ahLst/>
                <a:cxnLst/>
                <a:rect r="r" b="b" t="t" l="l"/>
                <a:pathLst>
                  <a:path h="3589909" w="10752582">
                    <a:moveTo>
                      <a:pt x="0" y="626491"/>
                    </a:moveTo>
                    <a:cubicBezTo>
                      <a:pt x="0" y="279908"/>
                      <a:pt x="285369" y="0"/>
                      <a:pt x="635889" y="0"/>
                    </a:cubicBezTo>
                    <a:lnTo>
                      <a:pt x="10116693" y="0"/>
                    </a:lnTo>
                    <a:lnTo>
                      <a:pt x="10116693" y="42291"/>
                    </a:lnTo>
                    <a:lnTo>
                      <a:pt x="10116693" y="0"/>
                    </a:lnTo>
                    <a:cubicBezTo>
                      <a:pt x="10467213" y="0"/>
                      <a:pt x="10752582" y="279908"/>
                      <a:pt x="10752582" y="626491"/>
                    </a:cubicBezTo>
                    <a:lnTo>
                      <a:pt x="10752582" y="2963291"/>
                    </a:lnTo>
                    <a:lnTo>
                      <a:pt x="10710291" y="2963291"/>
                    </a:lnTo>
                    <a:lnTo>
                      <a:pt x="10752582" y="2963291"/>
                    </a:lnTo>
                    <a:cubicBezTo>
                      <a:pt x="10752582" y="3310001"/>
                      <a:pt x="10467213" y="3589782"/>
                      <a:pt x="10116693" y="3589782"/>
                    </a:cubicBezTo>
                    <a:lnTo>
                      <a:pt x="10116693" y="3547491"/>
                    </a:lnTo>
                    <a:lnTo>
                      <a:pt x="10116693" y="3589782"/>
                    </a:lnTo>
                    <a:lnTo>
                      <a:pt x="635889" y="3589782"/>
                    </a:lnTo>
                    <a:lnTo>
                      <a:pt x="635889" y="3547491"/>
                    </a:lnTo>
                    <a:lnTo>
                      <a:pt x="635889" y="3589782"/>
                    </a:lnTo>
                    <a:cubicBezTo>
                      <a:pt x="285369" y="3589909"/>
                      <a:pt x="0" y="3310001"/>
                      <a:pt x="0" y="2963291"/>
                    </a:cubicBezTo>
                    <a:lnTo>
                      <a:pt x="0" y="626491"/>
                    </a:lnTo>
                    <a:lnTo>
                      <a:pt x="42291" y="626491"/>
                    </a:lnTo>
                    <a:lnTo>
                      <a:pt x="0" y="626491"/>
                    </a:lnTo>
                    <a:moveTo>
                      <a:pt x="84709" y="626491"/>
                    </a:moveTo>
                    <a:lnTo>
                      <a:pt x="84709" y="2963291"/>
                    </a:lnTo>
                    <a:lnTo>
                      <a:pt x="42291" y="2963291"/>
                    </a:lnTo>
                    <a:lnTo>
                      <a:pt x="84709" y="2963291"/>
                    </a:lnTo>
                    <a:cubicBezTo>
                      <a:pt x="84709" y="3261995"/>
                      <a:pt x="330835" y="3505200"/>
                      <a:pt x="635889" y="3505200"/>
                    </a:cubicBezTo>
                    <a:lnTo>
                      <a:pt x="10116693" y="3505200"/>
                    </a:lnTo>
                    <a:cubicBezTo>
                      <a:pt x="10421748" y="3505200"/>
                      <a:pt x="10668000" y="3261995"/>
                      <a:pt x="10668000" y="2963291"/>
                    </a:cubicBezTo>
                    <a:lnTo>
                      <a:pt x="10668000" y="626491"/>
                    </a:lnTo>
                    <a:lnTo>
                      <a:pt x="10710291" y="626491"/>
                    </a:lnTo>
                    <a:lnTo>
                      <a:pt x="10668000" y="626491"/>
                    </a:lnTo>
                    <a:cubicBezTo>
                      <a:pt x="10668000" y="327914"/>
                      <a:pt x="10421874" y="84582"/>
                      <a:pt x="10116693" y="84582"/>
                    </a:cubicBezTo>
                    <a:lnTo>
                      <a:pt x="635889" y="84582"/>
                    </a:lnTo>
                    <a:lnTo>
                      <a:pt x="635889" y="42291"/>
                    </a:lnTo>
                    <a:lnTo>
                      <a:pt x="635889" y="84709"/>
                    </a:lnTo>
                    <a:cubicBezTo>
                      <a:pt x="330835" y="84709"/>
                      <a:pt x="84709" y="327914"/>
                      <a:pt x="84709" y="626491"/>
                    </a:cubicBezTo>
                    <a:close/>
                  </a:path>
                </a:pathLst>
              </a:custGeom>
              <a:solidFill>
                <a:srgbClr val="6E5F96"/>
              </a:solidFill>
            </p:spPr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469417" y="845874"/>
              <a:ext cx="660474" cy="557275"/>
            </a:xfrm>
            <a:custGeom>
              <a:avLst/>
              <a:gdLst/>
              <a:ahLst/>
              <a:cxnLst/>
              <a:rect r="r" b="b" t="t" l="l"/>
              <a:pathLst>
                <a:path h="557275" w="660474">
                  <a:moveTo>
                    <a:pt x="0" y="0"/>
                  </a:moveTo>
                  <a:lnTo>
                    <a:pt x="660474" y="0"/>
                  </a:lnTo>
                  <a:lnTo>
                    <a:pt x="660474" y="557275"/>
                  </a:lnTo>
                  <a:lnTo>
                    <a:pt x="0" y="5572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1525065" y="615749"/>
              <a:ext cx="7423377" cy="1574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b="true" sz="2799">
                  <a:solidFill>
                    <a:srgbClr val="000000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I</a:t>
              </a:r>
              <a:r>
                <a:rPr lang="en-US" b="true" sz="2799">
                  <a:solidFill>
                    <a:srgbClr val="000000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nput Validation</a:t>
              </a:r>
            </a:p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Whi</a:t>
              </a:r>
              <a:r>
                <a:rPr lang="en-US" sz="2799">
                  <a:solidFill>
                    <a:srgbClr val="000000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telist allowed characters</a:t>
              </a:r>
            </a:p>
            <a:p>
              <a:pPr algn="l">
                <a:lnSpc>
                  <a:spcPts val="27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896309" y="4095294"/>
            <a:ext cx="6685535" cy="2096412"/>
            <a:chOff x="0" y="0"/>
            <a:chExt cx="8914046" cy="2795215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8372462" cy="2795215"/>
              <a:chOff x="0" y="0"/>
              <a:chExt cx="10752667" cy="3589867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42291" y="42291"/>
                <a:ext cx="10668000" cy="3505200"/>
              </a:xfrm>
              <a:custGeom>
                <a:avLst/>
                <a:gdLst/>
                <a:ahLst/>
                <a:cxnLst/>
                <a:rect r="r" b="b" t="t" l="l"/>
                <a:pathLst>
                  <a:path h="3505200" w="10668000">
                    <a:moveTo>
                      <a:pt x="0" y="584200"/>
                    </a:moveTo>
                    <a:cubicBezTo>
                      <a:pt x="0" y="261493"/>
                      <a:pt x="265811" y="0"/>
                      <a:pt x="593598" y="0"/>
                    </a:cubicBezTo>
                    <a:lnTo>
                      <a:pt x="10074402" y="0"/>
                    </a:lnTo>
                    <a:cubicBezTo>
                      <a:pt x="10402189" y="0"/>
                      <a:pt x="10668000" y="261620"/>
                      <a:pt x="10668000" y="584200"/>
                    </a:cubicBezTo>
                    <a:lnTo>
                      <a:pt x="10668000" y="2921000"/>
                    </a:lnTo>
                    <a:cubicBezTo>
                      <a:pt x="10668000" y="3243707"/>
                      <a:pt x="10402189" y="3505200"/>
                      <a:pt x="10074402" y="3505200"/>
                    </a:cubicBezTo>
                    <a:lnTo>
                      <a:pt x="593598" y="3505200"/>
                    </a:lnTo>
                    <a:cubicBezTo>
                      <a:pt x="265811" y="3505200"/>
                      <a:pt x="0" y="3243580"/>
                      <a:pt x="0" y="29210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0752582" cy="3589909"/>
              </a:xfrm>
              <a:custGeom>
                <a:avLst/>
                <a:gdLst/>
                <a:ahLst/>
                <a:cxnLst/>
                <a:rect r="r" b="b" t="t" l="l"/>
                <a:pathLst>
                  <a:path h="3589909" w="10752582">
                    <a:moveTo>
                      <a:pt x="0" y="626491"/>
                    </a:moveTo>
                    <a:cubicBezTo>
                      <a:pt x="0" y="279908"/>
                      <a:pt x="285369" y="0"/>
                      <a:pt x="635889" y="0"/>
                    </a:cubicBezTo>
                    <a:lnTo>
                      <a:pt x="10116693" y="0"/>
                    </a:lnTo>
                    <a:lnTo>
                      <a:pt x="10116693" y="42291"/>
                    </a:lnTo>
                    <a:lnTo>
                      <a:pt x="10116693" y="0"/>
                    </a:lnTo>
                    <a:cubicBezTo>
                      <a:pt x="10467213" y="0"/>
                      <a:pt x="10752582" y="279908"/>
                      <a:pt x="10752582" y="626491"/>
                    </a:cubicBezTo>
                    <a:lnTo>
                      <a:pt x="10752582" y="2963291"/>
                    </a:lnTo>
                    <a:lnTo>
                      <a:pt x="10710291" y="2963291"/>
                    </a:lnTo>
                    <a:lnTo>
                      <a:pt x="10752582" y="2963291"/>
                    </a:lnTo>
                    <a:cubicBezTo>
                      <a:pt x="10752582" y="3310001"/>
                      <a:pt x="10467213" y="3589782"/>
                      <a:pt x="10116693" y="3589782"/>
                    </a:cubicBezTo>
                    <a:lnTo>
                      <a:pt x="10116693" y="3547491"/>
                    </a:lnTo>
                    <a:lnTo>
                      <a:pt x="10116693" y="3589782"/>
                    </a:lnTo>
                    <a:lnTo>
                      <a:pt x="635889" y="3589782"/>
                    </a:lnTo>
                    <a:lnTo>
                      <a:pt x="635889" y="3547491"/>
                    </a:lnTo>
                    <a:lnTo>
                      <a:pt x="635889" y="3589782"/>
                    </a:lnTo>
                    <a:cubicBezTo>
                      <a:pt x="285369" y="3589909"/>
                      <a:pt x="0" y="3310001"/>
                      <a:pt x="0" y="2963291"/>
                    </a:cubicBezTo>
                    <a:lnTo>
                      <a:pt x="0" y="626491"/>
                    </a:lnTo>
                    <a:lnTo>
                      <a:pt x="42291" y="626491"/>
                    </a:lnTo>
                    <a:lnTo>
                      <a:pt x="0" y="626491"/>
                    </a:lnTo>
                    <a:moveTo>
                      <a:pt x="84709" y="626491"/>
                    </a:moveTo>
                    <a:lnTo>
                      <a:pt x="84709" y="2963291"/>
                    </a:lnTo>
                    <a:lnTo>
                      <a:pt x="42291" y="2963291"/>
                    </a:lnTo>
                    <a:lnTo>
                      <a:pt x="84709" y="2963291"/>
                    </a:lnTo>
                    <a:cubicBezTo>
                      <a:pt x="84709" y="3261995"/>
                      <a:pt x="330835" y="3505200"/>
                      <a:pt x="635889" y="3505200"/>
                    </a:cubicBezTo>
                    <a:lnTo>
                      <a:pt x="10116693" y="3505200"/>
                    </a:lnTo>
                    <a:cubicBezTo>
                      <a:pt x="10421748" y="3505200"/>
                      <a:pt x="10668000" y="3261995"/>
                      <a:pt x="10668000" y="2963291"/>
                    </a:cubicBezTo>
                    <a:lnTo>
                      <a:pt x="10668000" y="626491"/>
                    </a:lnTo>
                    <a:lnTo>
                      <a:pt x="10710291" y="626491"/>
                    </a:lnTo>
                    <a:lnTo>
                      <a:pt x="10668000" y="626491"/>
                    </a:lnTo>
                    <a:cubicBezTo>
                      <a:pt x="10668000" y="327914"/>
                      <a:pt x="10421874" y="84582"/>
                      <a:pt x="10116693" y="84582"/>
                    </a:cubicBezTo>
                    <a:lnTo>
                      <a:pt x="635889" y="84582"/>
                    </a:lnTo>
                    <a:lnTo>
                      <a:pt x="635889" y="42291"/>
                    </a:lnTo>
                    <a:lnTo>
                      <a:pt x="635889" y="84709"/>
                    </a:lnTo>
                    <a:cubicBezTo>
                      <a:pt x="330835" y="84709"/>
                      <a:pt x="84709" y="327914"/>
                      <a:pt x="84709" y="626491"/>
                    </a:cubicBezTo>
                    <a:close/>
                  </a:path>
                </a:pathLst>
              </a:custGeom>
              <a:solidFill>
                <a:srgbClr val="6E5F96"/>
              </a:solidFill>
            </p:spPr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645216" y="495044"/>
              <a:ext cx="1344934" cy="1344934"/>
            </a:xfrm>
            <a:custGeom>
              <a:avLst/>
              <a:gdLst/>
              <a:ahLst/>
              <a:cxnLst/>
              <a:rect r="r" b="b" t="t" l="l"/>
              <a:pathLst>
                <a:path h="1344934" w="1344934">
                  <a:moveTo>
                    <a:pt x="0" y="0"/>
                  </a:moveTo>
                  <a:lnTo>
                    <a:pt x="1344934" y="0"/>
                  </a:lnTo>
                  <a:lnTo>
                    <a:pt x="1344934" y="1344934"/>
                  </a:lnTo>
                  <a:lnTo>
                    <a:pt x="0" y="13449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2490466" y="639294"/>
              <a:ext cx="6423580" cy="16350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88"/>
                </a:lnSpc>
              </a:pPr>
              <a:r>
                <a:rPr lang="en-US" b="true" sz="2907">
                  <a:solidFill>
                    <a:srgbClr val="000000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Output</a:t>
              </a:r>
              <a:r>
                <a:rPr lang="en-US" b="true" sz="2907">
                  <a:solidFill>
                    <a:srgbClr val="000000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 Encoding</a:t>
              </a:r>
            </a:p>
            <a:p>
              <a:pPr algn="l">
                <a:lnSpc>
                  <a:spcPts val="3488"/>
                </a:lnSpc>
              </a:pPr>
              <a:r>
                <a:rPr lang="en-US" sz="2907">
                  <a:solidFill>
                    <a:srgbClr val="000000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HTML/URL/JS encoding</a:t>
              </a:r>
            </a:p>
            <a:p>
              <a:pPr algn="l">
                <a:lnSpc>
                  <a:spcPts val="2865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12465" y="4095294"/>
            <a:ext cx="6359269" cy="2019201"/>
            <a:chOff x="0" y="0"/>
            <a:chExt cx="8479026" cy="269226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8479026" cy="2692268"/>
              <a:chOff x="0" y="0"/>
              <a:chExt cx="11305920" cy="3589867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44467" y="42291"/>
                <a:ext cx="11216897" cy="3505200"/>
              </a:xfrm>
              <a:custGeom>
                <a:avLst/>
                <a:gdLst/>
                <a:ahLst/>
                <a:cxnLst/>
                <a:rect r="r" b="b" t="t" l="l"/>
                <a:pathLst>
                  <a:path h="3505200" w="11216897">
                    <a:moveTo>
                      <a:pt x="0" y="584200"/>
                    </a:moveTo>
                    <a:cubicBezTo>
                      <a:pt x="0" y="261493"/>
                      <a:pt x="279488" y="0"/>
                      <a:pt x="624140" y="0"/>
                    </a:cubicBezTo>
                    <a:lnTo>
                      <a:pt x="10592757" y="0"/>
                    </a:lnTo>
                    <a:cubicBezTo>
                      <a:pt x="10937409" y="0"/>
                      <a:pt x="11216897" y="261620"/>
                      <a:pt x="11216897" y="584200"/>
                    </a:cubicBezTo>
                    <a:lnTo>
                      <a:pt x="11216897" y="2921000"/>
                    </a:lnTo>
                    <a:cubicBezTo>
                      <a:pt x="11216897" y="3243707"/>
                      <a:pt x="10937409" y="3505200"/>
                      <a:pt x="10592757" y="3505200"/>
                    </a:cubicBezTo>
                    <a:lnTo>
                      <a:pt x="624140" y="3505200"/>
                    </a:lnTo>
                    <a:cubicBezTo>
                      <a:pt x="279488" y="3505200"/>
                      <a:pt x="0" y="3243580"/>
                      <a:pt x="0" y="29210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11305832" cy="3589909"/>
              </a:xfrm>
              <a:custGeom>
                <a:avLst/>
                <a:gdLst/>
                <a:ahLst/>
                <a:cxnLst/>
                <a:rect r="r" b="b" t="t" l="l"/>
                <a:pathLst>
                  <a:path h="3589909" w="11305832">
                    <a:moveTo>
                      <a:pt x="0" y="626491"/>
                    </a:moveTo>
                    <a:cubicBezTo>
                      <a:pt x="0" y="279908"/>
                      <a:pt x="300052" y="0"/>
                      <a:pt x="668607" y="0"/>
                    </a:cubicBezTo>
                    <a:lnTo>
                      <a:pt x="10637224" y="0"/>
                    </a:lnTo>
                    <a:lnTo>
                      <a:pt x="10637224" y="42291"/>
                    </a:lnTo>
                    <a:lnTo>
                      <a:pt x="10637224" y="0"/>
                    </a:lnTo>
                    <a:cubicBezTo>
                      <a:pt x="11005779" y="0"/>
                      <a:pt x="11305832" y="279908"/>
                      <a:pt x="11305832" y="626491"/>
                    </a:cubicBezTo>
                    <a:lnTo>
                      <a:pt x="11305832" y="2963291"/>
                    </a:lnTo>
                    <a:lnTo>
                      <a:pt x="11261364" y="2963291"/>
                    </a:lnTo>
                    <a:lnTo>
                      <a:pt x="11305832" y="2963291"/>
                    </a:lnTo>
                    <a:cubicBezTo>
                      <a:pt x="11305832" y="3310001"/>
                      <a:pt x="11005779" y="3589782"/>
                      <a:pt x="10637224" y="3589782"/>
                    </a:cubicBezTo>
                    <a:lnTo>
                      <a:pt x="10637224" y="3547491"/>
                    </a:lnTo>
                    <a:lnTo>
                      <a:pt x="10637224" y="3589782"/>
                    </a:lnTo>
                    <a:lnTo>
                      <a:pt x="668607" y="3589782"/>
                    </a:lnTo>
                    <a:lnTo>
                      <a:pt x="668607" y="3547491"/>
                    </a:lnTo>
                    <a:lnTo>
                      <a:pt x="668607" y="3589782"/>
                    </a:lnTo>
                    <a:cubicBezTo>
                      <a:pt x="300052" y="3589909"/>
                      <a:pt x="0" y="3310001"/>
                      <a:pt x="0" y="2963291"/>
                    </a:cubicBezTo>
                    <a:lnTo>
                      <a:pt x="0" y="626491"/>
                    </a:lnTo>
                    <a:lnTo>
                      <a:pt x="44467" y="626491"/>
                    </a:lnTo>
                    <a:lnTo>
                      <a:pt x="0" y="626491"/>
                    </a:lnTo>
                    <a:moveTo>
                      <a:pt x="89068" y="626491"/>
                    </a:moveTo>
                    <a:lnTo>
                      <a:pt x="89068" y="2963291"/>
                    </a:lnTo>
                    <a:lnTo>
                      <a:pt x="44467" y="2963291"/>
                    </a:lnTo>
                    <a:lnTo>
                      <a:pt x="89068" y="2963291"/>
                    </a:lnTo>
                    <a:cubicBezTo>
                      <a:pt x="89068" y="3261995"/>
                      <a:pt x="347857" y="3505200"/>
                      <a:pt x="668607" y="3505200"/>
                    </a:cubicBezTo>
                    <a:lnTo>
                      <a:pt x="10637224" y="3505200"/>
                    </a:lnTo>
                    <a:cubicBezTo>
                      <a:pt x="10957975" y="3505200"/>
                      <a:pt x="11216897" y="3261995"/>
                      <a:pt x="11216897" y="2963291"/>
                    </a:cubicBezTo>
                    <a:lnTo>
                      <a:pt x="11216897" y="626491"/>
                    </a:lnTo>
                    <a:lnTo>
                      <a:pt x="11261364" y="626491"/>
                    </a:lnTo>
                    <a:lnTo>
                      <a:pt x="11216897" y="626491"/>
                    </a:lnTo>
                    <a:cubicBezTo>
                      <a:pt x="11216897" y="327914"/>
                      <a:pt x="10958107" y="84582"/>
                      <a:pt x="10637224" y="84582"/>
                    </a:cubicBezTo>
                    <a:lnTo>
                      <a:pt x="668607" y="84582"/>
                    </a:lnTo>
                    <a:lnTo>
                      <a:pt x="668607" y="42291"/>
                    </a:lnTo>
                    <a:lnTo>
                      <a:pt x="668607" y="84709"/>
                    </a:lnTo>
                    <a:cubicBezTo>
                      <a:pt x="347857" y="84709"/>
                      <a:pt x="89068" y="327914"/>
                      <a:pt x="89068" y="626491"/>
                    </a:cubicBezTo>
                    <a:close/>
                  </a:path>
                </a:pathLst>
              </a:custGeom>
              <a:solidFill>
                <a:srgbClr val="6E5F96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653429" y="279334"/>
              <a:ext cx="5895969" cy="2133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</a:p>
            <a:p>
              <a:pPr algn="l">
                <a:lnSpc>
                  <a:spcPts val="3359"/>
                </a:lnSpc>
              </a:pPr>
              <a:r>
                <a:rPr lang="en-US" b="true" sz="2799">
                  <a:solidFill>
                    <a:srgbClr val="000000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❌HttpOn</a:t>
              </a:r>
              <a:r>
                <a:rPr lang="en-US" b="true" sz="2799">
                  <a:solidFill>
                    <a:srgbClr val="000000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ly Cookies</a:t>
              </a:r>
            </a:p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    Prevent JS access</a:t>
              </a:r>
            </a:p>
            <a:p>
              <a:pPr algn="l">
                <a:lnSpc>
                  <a:spcPts val="27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555444" y="1609269"/>
            <a:ext cx="8016291" cy="2105025"/>
            <a:chOff x="0" y="0"/>
            <a:chExt cx="10688387" cy="2806700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2281527" y="0"/>
              <a:ext cx="8406861" cy="2806700"/>
              <a:chOff x="0" y="0"/>
              <a:chExt cx="10752667" cy="3589867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42291" y="42291"/>
                <a:ext cx="10668000" cy="3505200"/>
              </a:xfrm>
              <a:custGeom>
                <a:avLst/>
                <a:gdLst/>
                <a:ahLst/>
                <a:cxnLst/>
                <a:rect r="r" b="b" t="t" l="l"/>
                <a:pathLst>
                  <a:path h="3505200" w="10668000">
                    <a:moveTo>
                      <a:pt x="0" y="584200"/>
                    </a:moveTo>
                    <a:cubicBezTo>
                      <a:pt x="0" y="261493"/>
                      <a:pt x="265811" y="0"/>
                      <a:pt x="593598" y="0"/>
                    </a:cubicBezTo>
                    <a:lnTo>
                      <a:pt x="10074402" y="0"/>
                    </a:lnTo>
                    <a:cubicBezTo>
                      <a:pt x="10402189" y="0"/>
                      <a:pt x="10668000" y="261620"/>
                      <a:pt x="10668000" y="584200"/>
                    </a:cubicBezTo>
                    <a:lnTo>
                      <a:pt x="10668000" y="2921000"/>
                    </a:lnTo>
                    <a:cubicBezTo>
                      <a:pt x="10668000" y="3243707"/>
                      <a:pt x="10402189" y="3505200"/>
                      <a:pt x="10074402" y="3505200"/>
                    </a:cubicBezTo>
                    <a:lnTo>
                      <a:pt x="593598" y="3505200"/>
                    </a:lnTo>
                    <a:cubicBezTo>
                      <a:pt x="265811" y="3505200"/>
                      <a:pt x="0" y="3243580"/>
                      <a:pt x="0" y="29210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10752582" cy="3589909"/>
              </a:xfrm>
              <a:custGeom>
                <a:avLst/>
                <a:gdLst/>
                <a:ahLst/>
                <a:cxnLst/>
                <a:rect r="r" b="b" t="t" l="l"/>
                <a:pathLst>
                  <a:path h="3589909" w="10752582">
                    <a:moveTo>
                      <a:pt x="0" y="626491"/>
                    </a:moveTo>
                    <a:cubicBezTo>
                      <a:pt x="0" y="279908"/>
                      <a:pt x="285369" y="0"/>
                      <a:pt x="635889" y="0"/>
                    </a:cubicBezTo>
                    <a:lnTo>
                      <a:pt x="10116693" y="0"/>
                    </a:lnTo>
                    <a:lnTo>
                      <a:pt x="10116693" y="42291"/>
                    </a:lnTo>
                    <a:lnTo>
                      <a:pt x="10116693" y="0"/>
                    </a:lnTo>
                    <a:cubicBezTo>
                      <a:pt x="10467213" y="0"/>
                      <a:pt x="10752582" y="279908"/>
                      <a:pt x="10752582" y="626491"/>
                    </a:cubicBezTo>
                    <a:lnTo>
                      <a:pt x="10752582" y="2963291"/>
                    </a:lnTo>
                    <a:lnTo>
                      <a:pt x="10710291" y="2963291"/>
                    </a:lnTo>
                    <a:lnTo>
                      <a:pt x="10752582" y="2963291"/>
                    </a:lnTo>
                    <a:cubicBezTo>
                      <a:pt x="10752582" y="3310001"/>
                      <a:pt x="10467213" y="3589782"/>
                      <a:pt x="10116693" y="3589782"/>
                    </a:cubicBezTo>
                    <a:lnTo>
                      <a:pt x="10116693" y="3547491"/>
                    </a:lnTo>
                    <a:lnTo>
                      <a:pt x="10116693" y="3589782"/>
                    </a:lnTo>
                    <a:lnTo>
                      <a:pt x="635889" y="3589782"/>
                    </a:lnTo>
                    <a:lnTo>
                      <a:pt x="635889" y="3547491"/>
                    </a:lnTo>
                    <a:lnTo>
                      <a:pt x="635889" y="3589782"/>
                    </a:lnTo>
                    <a:cubicBezTo>
                      <a:pt x="285369" y="3589909"/>
                      <a:pt x="0" y="3310001"/>
                      <a:pt x="0" y="2963291"/>
                    </a:cubicBezTo>
                    <a:lnTo>
                      <a:pt x="0" y="626491"/>
                    </a:lnTo>
                    <a:lnTo>
                      <a:pt x="42291" y="626491"/>
                    </a:lnTo>
                    <a:lnTo>
                      <a:pt x="0" y="626491"/>
                    </a:lnTo>
                    <a:moveTo>
                      <a:pt x="84709" y="626491"/>
                    </a:moveTo>
                    <a:lnTo>
                      <a:pt x="84709" y="2963291"/>
                    </a:lnTo>
                    <a:lnTo>
                      <a:pt x="42291" y="2963291"/>
                    </a:lnTo>
                    <a:lnTo>
                      <a:pt x="84709" y="2963291"/>
                    </a:lnTo>
                    <a:cubicBezTo>
                      <a:pt x="84709" y="3261995"/>
                      <a:pt x="330835" y="3505200"/>
                      <a:pt x="635889" y="3505200"/>
                    </a:cubicBezTo>
                    <a:lnTo>
                      <a:pt x="10116693" y="3505200"/>
                    </a:lnTo>
                    <a:cubicBezTo>
                      <a:pt x="10421748" y="3505200"/>
                      <a:pt x="10668000" y="3261995"/>
                      <a:pt x="10668000" y="2963291"/>
                    </a:cubicBezTo>
                    <a:lnTo>
                      <a:pt x="10668000" y="626491"/>
                    </a:lnTo>
                    <a:lnTo>
                      <a:pt x="10710291" y="626491"/>
                    </a:lnTo>
                    <a:lnTo>
                      <a:pt x="10668000" y="626491"/>
                    </a:lnTo>
                    <a:cubicBezTo>
                      <a:pt x="10668000" y="327914"/>
                      <a:pt x="10421874" y="84582"/>
                      <a:pt x="10116693" y="84582"/>
                    </a:cubicBezTo>
                    <a:lnTo>
                      <a:pt x="635889" y="84582"/>
                    </a:lnTo>
                    <a:lnTo>
                      <a:pt x="635889" y="42291"/>
                    </a:lnTo>
                    <a:lnTo>
                      <a:pt x="635889" y="84709"/>
                    </a:lnTo>
                    <a:cubicBezTo>
                      <a:pt x="330835" y="84709"/>
                      <a:pt x="84709" y="327914"/>
                      <a:pt x="84709" y="626491"/>
                    </a:cubicBezTo>
                    <a:close/>
                  </a:path>
                </a:pathLst>
              </a:custGeom>
              <a:solidFill>
                <a:srgbClr val="6E5F96"/>
              </a:solidFill>
            </p:spPr>
          </p:sp>
        </p:grpSp>
        <p:sp>
          <p:nvSpPr>
            <p:cNvPr name="TextBox 24" id="24"/>
            <p:cNvSpPr txBox="true"/>
            <p:nvPr/>
          </p:nvSpPr>
          <p:spPr>
            <a:xfrm rot="0">
              <a:off x="3833498" y="336550"/>
              <a:ext cx="6434793" cy="2133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</a:p>
            <a:p>
              <a:pPr algn="l">
                <a:lnSpc>
                  <a:spcPts val="3359"/>
                </a:lnSpc>
              </a:pPr>
              <a:r>
                <a:rPr lang="en-US" b="true" sz="2799">
                  <a:solidFill>
                    <a:srgbClr val="000000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CSP</a:t>
              </a:r>
              <a:r>
                <a:rPr lang="en-US" b="true" sz="2799">
                  <a:solidFill>
                    <a:srgbClr val="000000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 Hea</a:t>
              </a:r>
              <a:r>
                <a:rPr lang="en-US" b="true" sz="2799">
                  <a:solidFill>
                    <a:srgbClr val="000000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ders</a:t>
              </a:r>
            </a:p>
            <a:p>
              <a:pPr algn="l"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Content Security Policy</a:t>
              </a:r>
            </a:p>
            <a:p>
              <a:pPr algn="l">
                <a:lnSpc>
                  <a:spcPts val="2759"/>
                </a:lnSpc>
              </a:pP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791047"/>
              <a:ext cx="7050895" cy="6123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81"/>
                </a:lnSpc>
                <a:spcBef>
                  <a:spcPct val="0"/>
                </a:spcBef>
              </a:pPr>
              <a:r>
                <a:rPr lang="en-US" sz="3068">
                  <a:solidFill>
                    <a:srgbClr val="000000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🛡️ 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-2434114" y="6496506"/>
            <a:ext cx="23803751" cy="3497056"/>
            <a:chOff x="0" y="0"/>
            <a:chExt cx="42319847" cy="621729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166447" y="73244"/>
              <a:ext cx="41986620" cy="6070659"/>
            </a:xfrm>
            <a:custGeom>
              <a:avLst/>
              <a:gdLst/>
              <a:ahLst/>
              <a:cxnLst/>
              <a:rect r="r" b="b" t="t" l="l"/>
              <a:pathLst>
                <a:path h="6070659" w="41986620">
                  <a:moveTo>
                    <a:pt x="0" y="1011776"/>
                  </a:moveTo>
                  <a:cubicBezTo>
                    <a:pt x="0" y="452880"/>
                    <a:pt x="1046167" y="0"/>
                    <a:pt x="2336256" y="0"/>
                  </a:cubicBezTo>
                  <a:lnTo>
                    <a:pt x="39650366" y="0"/>
                  </a:lnTo>
                  <a:cubicBezTo>
                    <a:pt x="40940455" y="0"/>
                    <a:pt x="41986620" y="453100"/>
                    <a:pt x="41986620" y="1011776"/>
                  </a:cubicBezTo>
                  <a:lnTo>
                    <a:pt x="41986620" y="5058882"/>
                  </a:lnTo>
                  <a:cubicBezTo>
                    <a:pt x="41986620" y="5617778"/>
                    <a:pt x="40940455" y="6070659"/>
                    <a:pt x="39650366" y="6070659"/>
                  </a:cubicBezTo>
                  <a:lnTo>
                    <a:pt x="2336255" y="6070659"/>
                  </a:lnTo>
                  <a:cubicBezTo>
                    <a:pt x="1046167" y="6070659"/>
                    <a:pt x="0" y="5617558"/>
                    <a:pt x="0" y="5058882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2319516" cy="6217335"/>
            </a:xfrm>
            <a:custGeom>
              <a:avLst/>
              <a:gdLst/>
              <a:ahLst/>
              <a:cxnLst/>
              <a:rect r="r" b="b" t="t" l="l"/>
              <a:pathLst>
                <a:path h="6217335" w="42319516">
                  <a:moveTo>
                    <a:pt x="0" y="1085020"/>
                  </a:moveTo>
                  <a:cubicBezTo>
                    <a:pt x="0" y="484773"/>
                    <a:pt x="1123142" y="0"/>
                    <a:pt x="2502702" y="0"/>
                  </a:cubicBezTo>
                  <a:lnTo>
                    <a:pt x="39816813" y="0"/>
                  </a:lnTo>
                  <a:lnTo>
                    <a:pt x="39816813" y="73244"/>
                  </a:lnTo>
                  <a:lnTo>
                    <a:pt x="39816813" y="0"/>
                  </a:lnTo>
                  <a:cubicBezTo>
                    <a:pt x="41196372" y="0"/>
                    <a:pt x="42319516" y="484773"/>
                    <a:pt x="42319516" y="1085020"/>
                  </a:cubicBezTo>
                  <a:lnTo>
                    <a:pt x="42319516" y="5132126"/>
                  </a:lnTo>
                  <a:lnTo>
                    <a:pt x="42153067" y="5132126"/>
                  </a:lnTo>
                  <a:lnTo>
                    <a:pt x="42319516" y="5132126"/>
                  </a:lnTo>
                  <a:cubicBezTo>
                    <a:pt x="42319516" y="5732593"/>
                    <a:pt x="41196372" y="6217146"/>
                    <a:pt x="39816813" y="6217146"/>
                  </a:cubicBezTo>
                  <a:lnTo>
                    <a:pt x="39816813" y="6143903"/>
                  </a:lnTo>
                  <a:lnTo>
                    <a:pt x="39816813" y="6217146"/>
                  </a:lnTo>
                  <a:lnTo>
                    <a:pt x="2502702" y="6217146"/>
                  </a:lnTo>
                  <a:lnTo>
                    <a:pt x="2502702" y="6143903"/>
                  </a:lnTo>
                  <a:lnTo>
                    <a:pt x="2502702" y="6217146"/>
                  </a:lnTo>
                  <a:cubicBezTo>
                    <a:pt x="1123142" y="6217335"/>
                    <a:pt x="0" y="5732593"/>
                    <a:pt x="0" y="5132126"/>
                  </a:cubicBezTo>
                  <a:lnTo>
                    <a:pt x="0" y="1085020"/>
                  </a:lnTo>
                  <a:lnTo>
                    <a:pt x="166447" y="1085020"/>
                  </a:lnTo>
                  <a:lnTo>
                    <a:pt x="0" y="1085020"/>
                  </a:lnTo>
                  <a:moveTo>
                    <a:pt x="333394" y="1085020"/>
                  </a:moveTo>
                  <a:lnTo>
                    <a:pt x="333394" y="5132126"/>
                  </a:lnTo>
                  <a:lnTo>
                    <a:pt x="166447" y="5132126"/>
                  </a:lnTo>
                  <a:lnTo>
                    <a:pt x="333394" y="5132126"/>
                  </a:lnTo>
                  <a:cubicBezTo>
                    <a:pt x="333394" y="5649451"/>
                    <a:pt x="1302085" y="6070658"/>
                    <a:pt x="2502702" y="6070658"/>
                  </a:cubicBezTo>
                  <a:lnTo>
                    <a:pt x="39816813" y="6070658"/>
                  </a:lnTo>
                  <a:cubicBezTo>
                    <a:pt x="41017431" y="6070658"/>
                    <a:pt x="41986622" y="5649451"/>
                    <a:pt x="41986622" y="5132126"/>
                  </a:cubicBezTo>
                  <a:lnTo>
                    <a:pt x="41986622" y="1085020"/>
                  </a:lnTo>
                  <a:lnTo>
                    <a:pt x="42153067" y="1085020"/>
                  </a:lnTo>
                  <a:lnTo>
                    <a:pt x="41986622" y="1085020"/>
                  </a:lnTo>
                  <a:cubicBezTo>
                    <a:pt x="41986622" y="567915"/>
                    <a:pt x="41017927" y="146488"/>
                    <a:pt x="39816813" y="146488"/>
                  </a:cubicBezTo>
                  <a:lnTo>
                    <a:pt x="2502702" y="146488"/>
                  </a:lnTo>
                  <a:lnTo>
                    <a:pt x="2502702" y="73244"/>
                  </a:lnTo>
                  <a:lnTo>
                    <a:pt x="2502702" y="146708"/>
                  </a:lnTo>
                  <a:cubicBezTo>
                    <a:pt x="1302085" y="146708"/>
                    <a:pt x="333394" y="567914"/>
                    <a:pt x="333394" y="108502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-89825" y="7060789"/>
            <a:ext cx="1539712" cy="662133"/>
            <a:chOff x="0" y="0"/>
            <a:chExt cx="945036" cy="4064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945036" cy="406400"/>
            </a:xfrm>
            <a:custGeom>
              <a:avLst/>
              <a:gdLst/>
              <a:ahLst/>
              <a:cxnLst/>
              <a:rect r="r" b="b" t="t" l="l"/>
              <a:pathLst>
                <a:path h="406400" w="945036">
                  <a:moveTo>
                    <a:pt x="741836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741836" y="406400"/>
                  </a:lnTo>
                  <a:lnTo>
                    <a:pt x="945036" y="203200"/>
                  </a:lnTo>
                  <a:lnTo>
                    <a:pt x="741836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0"/>
              <a:ext cx="830736" cy="406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  <a:r>
                <a:rPr lang="en-US" sz="2199">
                  <a:solidFill>
                    <a:srgbClr val="FFFFFF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php</a:t>
              </a: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275284" y="6496506"/>
            <a:ext cx="3624218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💻 Code Examples</a:t>
            </a:r>
          </a:p>
          <a:p>
            <a:pPr algn="l">
              <a:lnSpc>
                <a:spcPts val="3599"/>
              </a:lnSpc>
              <a:spcBef>
                <a:spcPct val="0"/>
              </a:spcBef>
            </a:pPr>
          </a:p>
        </p:txBody>
      </p:sp>
      <p:sp>
        <p:nvSpPr>
          <p:cNvPr name="Freeform 33" id="33"/>
          <p:cNvSpPr/>
          <p:nvPr/>
        </p:nvSpPr>
        <p:spPr>
          <a:xfrm flipH="false" flipV="false" rot="0">
            <a:off x="1800209" y="7060789"/>
            <a:ext cx="7981297" cy="816983"/>
          </a:xfrm>
          <a:custGeom>
            <a:avLst/>
            <a:gdLst/>
            <a:ahLst/>
            <a:cxnLst/>
            <a:rect r="r" b="b" t="t" l="l"/>
            <a:pathLst>
              <a:path h="816983" w="7981297">
                <a:moveTo>
                  <a:pt x="0" y="0"/>
                </a:moveTo>
                <a:lnTo>
                  <a:pt x="7981297" y="0"/>
                </a:lnTo>
                <a:lnTo>
                  <a:pt x="7981297" y="816984"/>
                </a:lnTo>
                <a:lnTo>
                  <a:pt x="0" y="8169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1121" t="-191708" r="-72236" b="-228432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2087393" y="7264494"/>
            <a:ext cx="7343791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htmlspecialchars($input, ENT_QUOTES, 'UTF-8')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-44913" y="8140936"/>
            <a:ext cx="1449887" cy="662133"/>
            <a:chOff x="0" y="0"/>
            <a:chExt cx="889903" cy="4064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89903" cy="406400"/>
            </a:xfrm>
            <a:custGeom>
              <a:avLst/>
              <a:gdLst/>
              <a:ahLst/>
              <a:cxnLst/>
              <a:rect r="r" b="b" t="t" l="l"/>
              <a:pathLst>
                <a:path h="406400" w="889903">
                  <a:moveTo>
                    <a:pt x="686703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86703" y="406400"/>
                  </a:lnTo>
                  <a:lnTo>
                    <a:pt x="889903" y="203200"/>
                  </a:lnTo>
                  <a:lnTo>
                    <a:pt x="686703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0"/>
              <a:ext cx="775603" cy="406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  <a:r>
                <a:rPr lang="en-US" sz="2199">
                  <a:solidFill>
                    <a:srgbClr val="FFFFFF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.NET</a:t>
              </a:r>
            </a:p>
          </p:txBody>
        </p:sp>
      </p:grpSp>
      <p:sp>
        <p:nvSpPr>
          <p:cNvPr name="Freeform 38" id="38"/>
          <p:cNvSpPr/>
          <p:nvPr/>
        </p:nvSpPr>
        <p:spPr>
          <a:xfrm flipH="false" flipV="false" rot="0">
            <a:off x="1800209" y="8063510"/>
            <a:ext cx="7981297" cy="816983"/>
          </a:xfrm>
          <a:custGeom>
            <a:avLst/>
            <a:gdLst/>
            <a:ahLst/>
            <a:cxnLst/>
            <a:rect r="r" b="b" t="t" l="l"/>
            <a:pathLst>
              <a:path h="816983" w="7981297">
                <a:moveTo>
                  <a:pt x="0" y="0"/>
                </a:moveTo>
                <a:lnTo>
                  <a:pt x="7981297" y="0"/>
                </a:lnTo>
                <a:lnTo>
                  <a:pt x="7981297" y="816984"/>
                </a:lnTo>
                <a:lnTo>
                  <a:pt x="0" y="8169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1121" t="-191708" r="-72236" b="-228432"/>
            </a:stretch>
          </a:blipFill>
        </p:spPr>
      </p:sp>
      <p:sp>
        <p:nvSpPr>
          <p:cNvPr name="TextBox 39" id="39"/>
          <p:cNvSpPr txBox="true"/>
          <p:nvPr/>
        </p:nvSpPr>
        <p:spPr>
          <a:xfrm rot="0">
            <a:off x="1768640" y="8267215"/>
            <a:ext cx="7981297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Server.HtmlEncode(input)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44913" y="9222168"/>
            <a:ext cx="1404974" cy="662133"/>
            <a:chOff x="0" y="0"/>
            <a:chExt cx="862337" cy="4064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862337" cy="406400"/>
            </a:xfrm>
            <a:custGeom>
              <a:avLst/>
              <a:gdLst/>
              <a:ahLst/>
              <a:cxnLst/>
              <a:rect r="r" b="b" t="t" l="l"/>
              <a:pathLst>
                <a:path h="406400" w="862337">
                  <a:moveTo>
                    <a:pt x="659137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59137" y="406400"/>
                  </a:lnTo>
                  <a:lnTo>
                    <a:pt x="862337" y="203200"/>
                  </a:lnTo>
                  <a:lnTo>
                    <a:pt x="659137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8C52FF">
                    <a:alpha val="100000"/>
                  </a:srgbClr>
                </a:gs>
                <a:gs pos="100000">
                  <a:srgbClr val="5CE1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0"/>
              <a:ext cx="748037" cy="406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39"/>
                </a:lnSpc>
              </a:pPr>
              <a:r>
                <a:rPr lang="en-US" sz="2199">
                  <a:solidFill>
                    <a:srgbClr val="FFFFFF"/>
                  </a:solidFill>
                  <a:latin typeface="Droid Arabic Kufi"/>
                  <a:ea typeface="Droid Arabic Kufi"/>
                  <a:cs typeface="Droid Arabic Kufi"/>
                  <a:sym typeface="Droid Arabic Kufi"/>
                </a:rPr>
                <a:t>Node.js</a:t>
              </a:r>
            </a:p>
          </p:txBody>
        </p:sp>
      </p:grpSp>
      <p:sp>
        <p:nvSpPr>
          <p:cNvPr name="Freeform 43" id="43"/>
          <p:cNvSpPr/>
          <p:nvPr/>
        </p:nvSpPr>
        <p:spPr>
          <a:xfrm flipH="false" flipV="false" rot="0">
            <a:off x="1768640" y="9067318"/>
            <a:ext cx="7981297" cy="816983"/>
          </a:xfrm>
          <a:custGeom>
            <a:avLst/>
            <a:gdLst/>
            <a:ahLst/>
            <a:cxnLst/>
            <a:rect r="r" b="b" t="t" l="l"/>
            <a:pathLst>
              <a:path h="816983" w="7981297">
                <a:moveTo>
                  <a:pt x="0" y="0"/>
                </a:moveTo>
                <a:lnTo>
                  <a:pt x="7981297" y="0"/>
                </a:lnTo>
                <a:lnTo>
                  <a:pt x="7981297" y="816983"/>
                </a:lnTo>
                <a:lnTo>
                  <a:pt x="0" y="8169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1121" t="-191708" r="-72236" b="-228432"/>
            </a:stretch>
          </a:blipFill>
        </p:spPr>
      </p:sp>
      <p:sp>
        <p:nvSpPr>
          <p:cNvPr name="TextBox 44" id="44"/>
          <p:cNvSpPr txBox="true"/>
          <p:nvPr/>
        </p:nvSpPr>
        <p:spPr>
          <a:xfrm rot="0">
            <a:off x="3995935" y="9124610"/>
            <a:ext cx="3526706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validator.escape(input)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14531190" y="0"/>
            <a:ext cx="3208698" cy="603223"/>
            <a:chOff x="0" y="0"/>
            <a:chExt cx="4278265" cy="804298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04297" cy="804298"/>
            </a:xfrm>
            <a:custGeom>
              <a:avLst/>
              <a:gdLst/>
              <a:ahLst/>
              <a:cxnLst/>
              <a:rect r="r" b="b" t="t" l="l"/>
              <a:pathLst>
                <a:path h="804298" w="804297">
                  <a:moveTo>
                    <a:pt x="0" y="0"/>
                  </a:moveTo>
                  <a:lnTo>
                    <a:pt x="804297" y="0"/>
                  </a:lnTo>
                  <a:lnTo>
                    <a:pt x="804297" y="804298"/>
                  </a:lnTo>
                  <a:lnTo>
                    <a:pt x="0" y="8042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7" id="47"/>
            <p:cNvSpPr txBox="true"/>
            <p:nvPr/>
          </p:nvSpPr>
          <p:spPr>
            <a:xfrm rot="0">
              <a:off x="201074" y="322348"/>
              <a:ext cx="4077190" cy="48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65"/>
                </a:lnSpc>
              </a:pPr>
              <a:r>
                <a:rPr lang="en-US" sz="2189">
                  <a:solidFill>
                    <a:srgbClr val="000000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23993" y="2361792"/>
            <a:ext cx="6897984" cy="7751342"/>
            <a:chOff x="0" y="0"/>
            <a:chExt cx="9197311" cy="1033512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197311" cy="10335123"/>
              <a:chOff x="0" y="0"/>
              <a:chExt cx="5256107" cy="5906347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27051" y="27051"/>
                <a:ext cx="5202047" cy="5852287"/>
              </a:xfrm>
              <a:custGeom>
                <a:avLst/>
                <a:gdLst/>
                <a:ahLst/>
                <a:cxnLst/>
                <a:rect r="r" b="b" t="t" l="l"/>
                <a:pathLst>
                  <a:path h="5852287" w="5202047">
                    <a:moveTo>
                      <a:pt x="0" y="868045"/>
                    </a:moveTo>
                    <a:cubicBezTo>
                      <a:pt x="0" y="388620"/>
                      <a:pt x="388239" y="0"/>
                      <a:pt x="867029" y="0"/>
                    </a:cubicBezTo>
                    <a:lnTo>
                      <a:pt x="4335018" y="0"/>
                    </a:lnTo>
                    <a:cubicBezTo>
                      <a:pt x="4813808" y="0"/>
                      <a:pt x="5202047" y="388620"/>
                      <a:pt x="5202047" y="868045"/>
                    </a:cubicBezTo>
                    <a:lnTo>
                      <a:pt x="5202047" y="4984242"/>
                    </a:lnTo>
                    <a:cubicBezTo>
                      <a:pt x="5202047" y="5463667"/>
                      <a:pt x="4813935" y="5852287"/>
                      <a:pt x="4335018" y="5852287"/>
                    </a:cubicBezTo>
                    <a:lnTo>
                      <a:pt x="867029" y="5852287"/>
                    </a:lnTo>
                    <a:cubicBezTo>
                      <a:pt x="388239" y="5852287"/>
                      <a:pt x="0" y="5463667"/>
                      <a:pt x="0" y="4984242"/>
                    </a:cubicBezTo>
                    <a:close/>
                  </a:path>
                </a:pathLst>
              </a:custGeom>
              <a:solidFill>
                <a:srgbClr val="6E5F96"/>
              </a:solidFill>
            </p:spPr>
          </p:sp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256149" cy="5906389"/>
              </a:xfrm>
              <a:custGeom>
                <a:avLst/>
                <a:gdLst/>
                <a:ahLst/>
                <a:cxnLst/>
                <a:rect r="r" b="b" t="t" l="l"/>
                <a:pathLst>
                  <a:path h="5906389" w="5256149">
                    <a:moveTo>
                      <a:pt x="0" y="895096"/>
                    </a:moveTo>
                    <a:cubicBezTo>
                      <a:pt x="0" y="400812"/>
                      <a:pt x="400304" y="0"/>
                      <a:pt x="894080" y="0"/>
                    </a:cubicBezTo>
                    <a:lnTo>
                      <a:pt x="4362069" y="0"/>
                    </a:lnTo>
                    <a:lnTo>
                      <a:pt x="4362069" y="27051"/>
                    </a:lnTo>
                    <a:lnTo>
                      <a:pt x="4362069" y="0"/>
                    </a:lnTo>
                    <a:cubicBezTo>
                      <a:pt x="4855845" y="0"/>
                      <a:pt x="5256149" y="400812"/>
                      <a:pt x="5256149" y="895096"/>
                    </a:cubicBezTo>
                    <a:lnTo>
                      <a:pt x="5229098" y="895096"/>
                    </a:lnTo>
                    <a:lnTo>
                      <a:pt x="5256149" y="895096"/>
                    </a:lnTo>
                    <a:lnTo>
                      <a:pt x="5256149" y="5011293"/>
                    </a:lnTo>
                    <a:lnTo>
                      <a:pt x="5229098" y="5011293"/>
                    </a:lnTo>
                    <a:lnTo>
                      <a:pt x="5256149" y="5011293"/>
                    </a:lnTo>
                    <a:cubicBezTo>
                      <a:pt x="5256149" y="5505577"/>
                      <a:pt x="4855845" y="5906389"/>
                      <a:pt x="4362069" y="5906389"/>
                    </a:cubicBezTo>
                    <a:lnTo>
                      <a:pt x="4362069" y="5879338"/>
                    </a:lnTo>
                    <a:lnTo>
                      <a:pt x="4362069" y="5906389"/>
                    </a:lnTo>
                    <a:lnTo>
                      <a:pt x="894080" y="5906389"/>
                    </a:lnTo>
                    <a:lnTo>
                      <a:pt x="894080" y="5879338"/>
                    </a:lnTo>
                    <a:lnTo>
                      <a:pt x="894080" y="5906389"/>
                    </a:lnTo>
                    <a:cubicBezTo>
                      <a:pt x="400304" y="5906389"/>
                      <a:pt x="0" y="5505577"/>
                      <a:pt x="0" y="5011293"/>
                    </a:cubicBezTo>
                    <a:lnTo>
                      <a:pt x="0" y="895096"/>
                    </a:lnTo>
                    <a:lnTo>
                      <a:pt x="27051" y="895096"/>
                    </a:lnTo>
                    <a:lnTo>
                      <a:pt x="0" y="895096"/>
                    </a:lnTo>
                    <a:moveTo>
                      <a:pt x="54229" y="895096"/>
                    </a:moveTo>
                    <a:lnTo>
                      <a:pt x="54229" y="5011293"/>
                    </a:lnTo>
                    <a:lnTo>
                      <a:pt x="27051" y="5011293"/>
                    </a:lnTo>
                    <a:lnTo>
                      <a:pt x="54229" y="5011293"/>
                    </a:lnTo>
                    <a:cubicBezTo>
                      <a:pt x="54229" y="5475732"/>
                      <a:pt x="430276" y="5852160"/>
                      <a:pt x="894080" y="5852160"/>
                    </a:cubicBezTo>
                    <a:lnTo>
                      <a:pt x="4362069" y="5852160"/>
                    </a:lnTo>
                    <a:cubicBezTo>
                      <a:pt x="4825873" y="5852160"/>
                      <a:pt x="5201920" y="5475732"/>
                      <a:pt x="5201920" y="5011293"/>
                    </a:cubicBezTo>
                    <a:lnTo>
                      <a:pt x="5201920" y="895096"/>
                    </a:lnTo>
                    <a:cubicBezTo>
                      <a:pt x="5201920" y="430657"/>
                      <a:pt x="4825873" y="54229"/>
                      <a:pt x="4362069" y="54229"/>
                    </a:cubicBezTo>
                    <a:lnTo>
                      <a:pt x="894080" y="54229"/>
                    </a:lnTo>
                    <a:lnTo>
                      <a:pt x="894080" y="27051"/>
                    </a:lnTo>
                    <a:lnTo>
                      <a:pt x="894080" y="54229"/>
                    </a:lnTo>
                    <a:cubicBezTo>
                      <a:pt x="430276" y="54229"/>
                      <a:pt x="54229" y="430657"/>
                      <a:pt x="54229" y="895096"/>
                    </a:cubicBezTo>
                    <a:close/>
                  </a:path>
                </a:pathLst>
              </a:custGeom>
              <a:solidFill>
                <a:srgbClr val="63008B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559264" y="573321"/>
              <a:ext cx="8167022" cy="1361170"/>
              <a:chOff x="0" y="0"/>
              <a:chExt cx="4681728" cy="780288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681728" cy="780288"/>
              </a:xfrm>
              <a:custGeom>
                <a:avLst/>
                <a:gdLst/>
                <a:ahLst/>
                <a:cxnLst/>
                <a:rect r="r" b="b" t="t" l="l"/>
                <a:pathLst>
                  <a:path h="780288" w="4681728">
                    <a:moveTo>
                      <a:pt x="0" y="130048"/>
                    </a:moveTo>
                    <a:cubicBezTo>
                      <a:pt x="0" y="58166"/>
                      <a:pt x="58166" y="0"/>
                      <a:pt x="130048" y="0"/>
                    </a:cubicBezTo>
                    <a:lnTo>
                      <a:pt x="4551680" y="0"/>
                    </a:lnTo>
                    <a:cubicBezTo>
                      <a:pt x="4623562" y="0"/>
                      <a:pt x="4681728" y="58166"/>
                      <a:pt x="4681728" y="130048"/>
                    </a:cubicBezTo>
                    <a:lnTo>
                      <a:pt x="4681728" y="650240"/>
                    </a:lnTo>
                    <a:cubicBezTo>
                      <a:pt x="4681728" y="722122"/>
                      <a:pt x="4623562" y="780288"/>
                      <a:pt x="4551680" y="780288"/>
                    </a:cubicBezTo>
                    <a:lnTo>
                      <a:pt x="130048" y="780288"/>
                    </a:lnTo>
                    <a:cubicBezTo>
                      <a:pt x="58166" y="780288"/>
                      <a:pt x="0" y="722122"/>
                      <a:pt x="0" y="650240"/>
                    </a:cubicBezTo>
                    <a:close/>
                  </a:path>
                </a:pathLst>
              </a:custGeom>
              <a:solidFill>
                <a:srgbClr val="63008B">
                  <a:alpha val="63922"/>
                </a:srgbClr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4681728" cy="818388"/>
              </a:xfrm>
              <a:prstGeom prst="rect">
                <a:avLst/>
              </a:prstGeom>
            </p:spPr>
            <p:txBody>
              <a:bodyPr anchor="ctr" rtlCol="false" tIns="84997" lIns="84997" bIns="84997" rIns="84997"/>
              <a:lstStyle/>
              <a:p>
                <a:pPr algn="ctr">
                  <a:lnSpc>
                    <a:spcPts val="4019"/>
                  </a:lnSpc>
                </a:pPr>
                <a:r>
                  <a:rPr lang="en-US" b="true" sz="3349">
                    <a:solidFill>
                      <a:srgbClr val="FFFFFF">
                        <a:alpha val="63922"/>
                      </a:srgbClr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🛠️ Testing Tools</a:t>
                </a: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1170998" y="2382077"/>
              <a:ext cx="6855316" cy="55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35"/>
                </a:lnSpc>
              </a:pP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💻</a:t>
              </a: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Burp Suite Professional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170998" y="3519889"/>
              <a:ext cx="6855316" cy="55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35"/>
                </a:lnSpc>
              </a:pP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💻</a:t>
              </a: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OWASP ZAP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170998" y="4657701"/>
              <a:ext cx="6855316" cy="55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35"/>
                </a:lnSpc>
              </a:pP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💻XSS</a:t>
              </a: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 Hunter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170998" y="5795512"/>
              <a:ext cx="6855316" cy="55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35"/>
                </a:lnSpc>
              </a:pP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💻</a:t>
              </a: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BeEF Framework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170998" y="6933324"/>
              <a:ext cx="6855316" cy="55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35"/>
                </a:lnSpc>
              </a:pP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💻XS</a:t>
              </a: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Ser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312959" y="2361792"/>
            <a:ext cx="6897984" cy="7751342"/>
            <a:chOff x="0" y="0"/>
            <a:chExt cx="9197311" cy="10335123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9197311" cy="10335123"/>
              <a:chOff x="0" y="0"/>
              <a:chExt cx="5256107" cy="5906347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27051" y="27051"/>
                <a:ext cx="5202047" cy="5852287"/>
              </a:xfrm>
              <a:custGeom>
                <a:avLst/>
                <a:gdLst/>
                <a:ahLst/>
                <a:cxnLst/>
                <a:rect r="r" b="b" t="t" l="l"/>
                <a:pathLst>
                  <a:path h="5852287" w="5202047">
                    <a:moveTo>
                      <a:pt x="0" y="868045"/>
                    </a:moveTo>
                    <a:cubicBezTo>
                      <a:pt x="0" y="388620"/>
                      <a:pt x="388239" y="0"/>
                      <a:pt x="867029" y="0"/>
                    </a:cubicBezTo>
                    <a:lnTo>
                      <a:pt x="4335018" y="0"/>
                    </a:lnTo>
                    <a:cubicBezTo>
                      <a:pt x="4813808" y="0"/>
                      <a:pt x="5202047" y="388620"/>
                      <a:pt x="5202047" y="868045"/>
                    </a:cubicBezTo>
                    <a:lnTo>
                      <a:pt x="5202047" y="4984242"/>
                    </a:lnTo>
                    <a:cubicBezTo>
                      <a:pt x="5202047" y="5463667"/>
                      <a:pt x="4813935" y="5852287"/>
                      <a:pt x="4335018" y="5852287"/>
                    </a:cubicBezTo>
                    <a:lnTo>
                      <a:pt x="867029" y="5852287"/>
                    </a:lnTo>
                    <a:cubicBezTo>
                      <a:pt x="388239" y="5852287"/>
                      <a:pt x="0" y="5463667"/>
                      <a:pt x="0" y="4984242"/>
                    </a:cubicBezTo>
                    <a:close/>
                  </a:path>
                </a:pathLst>
              </a:custGeom>
              <a:solidFill>
                <a:srgbClr val="6E5F96"/>
              </a:solidFill>
            </p:spPr>
          </p:sp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5256149" cy="5906389"/>
              </a:xfrm>
              <a:custGeom>
                <a:avLst/>
                <a:gdLst/>
                <a:ahLst/>
                <a:cxnLst/>
                <a:rect r="r" b="b" t="t" l="l"/>
                <a:pathLst>
                  <a:path h="5906389" w="5256149">
                    <a:moveTo>
                      <a:pt x="0" y="895096"/>
                    </a:moveTo>
                    <a:cubicBezTo>
                      <a:pt x="0" y="400812"/>
                      <a:pt x="400304" y="0"/>
                      <a:pt x="894080" y="0"/>
                    </a:cubicBezTo>
                    <a:lnTo>
                      <a:pt x="4362069" y="0"/>
                    </a:lnTo>
                    <a:lnTo>
                      <a:pt x="4362069" y="27051"/>
                    </a:lnTo>
                    <a:lnTo>
                      <a:pt x="4362069" y="0"/>
                    </a:lnTo>
                    <a:cubicBezTo>
                      <a:pt x="4855845" y="0"/>
                      <a:pt x="5256149" y="400812"/>
                      <a:pt x="5256149" y="895096"/>
                    </a:cubicBezTo>
                    <a:lnTo>
                      <a:pt x="5229098" y="895096"/>
                    </a:lnTo>
                    <a:lnTo>
                      <a:pt x="5256149" y="895096"/>
                    </a:lnTo>
                    <a:lnTo>
                      <a:pt x="5256149" y="5011293"/>
                    </a:lnTo>
                    <a:lnTo>
                      <a:pt x="5229098" y="5011293"/>
                    </a:lnTo>
                    <a:lnTo>
                      <a:pt x="5256149" y="5011293"/>
                    </a:lnTo>
                    <a:cubicBezTo>
                      <a:pt x="5256149" y="5505577"/>
                      <a:pt x="4855845" y="5906389"/>
                      <a:pt x="4362069" y="5906389"/>
                    </a:cubicBezTo>
                    <a:lnTo>
                      <a:pt x="4362069" y="5879338"/>
                    </a:lnTo>
                    <a:lnTo>
                      <a:pt x="4362069" y="5906389"/>
                    </a:lnTo>
                    <a:lnTo>
                      <a:pt x="894080" y="5906389"/>
                    </a:lnTo>
                    <a:lnTo>
                      <a:pt x="894080" y="5879338"/>
                    </a:lnTo>
                    <a:lnTo>
                      <a:pt x="894080" y="5906389"/>
                    </a:lnTo>
                    <a:cubicBezTo>
                      <a:pt x="400304" y="5906389"/>
                      <a:pt x="0" y="5505577"/>
                      <a:pt x="0" y="5011293"/>
                    </a:cubicBezTo>
                    <a:lnTo>
                      <a:pt x="0" y="895096"/>
                    </a:lnTo>
                    <a:lnTo>
                      <a:pt x="27051" y="895096"/>
                    </a:lnTo>
                    <a:lnTo>
                      <a:pt x="0" y="895096"/>
                    </a:lnTo>
                    <a:moveTo>
                      <a:pt x="54229" y="895096"/>
                    </a:moveTo>
                    <a:lnTo>
                      <a:pt x="54229" y="5011293"/>
                    </a:lnTo>
                    <a:lnTo>
                      <a:pt x="27051" y="5011293"/>
                    </a:lnTo>
                    <a:lnTo>
                      <a:pt x="54229" y="5011293"/>
                    </a:lnTo>
                    <a:cubicBezTo>
                      <a:pt x="54229" y="5475732"/>
                      <a:pt x="430276" y="5852160"/>
                      <a:pt x="894080" y="5852160"/>
                    </a:cubicBezTo>
                    <a:lnTo>
                      <a:pt x="4362069" y="5852160"/>
                    </a:lnTo>
                    <a:cubicBezTo>
                      <a:pt x="4825873" y="5852160"/>
                      <a:pt x="5201920" y="5475732"/>
                      <a:pt x="5201920" y="5011293"/>
                    </a:cubicBezTo>
                    <a:lnTo>
                      <a:pt x="5201920" y="895096"/>
                    </a:lnTo>
                    <a:cubicBezTo>
                      <a:pt x="5201920" y="430657"/>
                      <a:pt x="4825873" y="54229"/>
                      <a:pt x="4362069" y="54229"/>
                    </a:cubicBezTo>
                    <a:lnTo>
                      <a:pt x="894080" y="54229"/>
                    </a:lnTo>
                    <a:lnTo>
                      <a:pt x="894080" y="27051"/>
                    </a:lnTo>
                    <a:lnTo>
                      <a:pt x="894080" y="54229"/>
                    </a:lnTo>
                    <a:cubicBezTo>
                      <a:pt x="430276" y="54229"/>
                      <a:pt x="54229" y="430657"/>
                      <a:pt x="54229" y="895096"/>
                    </a:cubicBezTo>
                    <a:close/>
                  </a:path>
                </a:pathLst>
              </a:custGeom>
              <a:solidFill>
                <a:srgbClr val="63008B"/>
              </a:solidFill>
            </p:spPr>
          </p:sp>
        </p:grpSp>
        <p:grpSp>
          <p:nvGrpSpPr>
            <p:cNvPr name="Group 18" id="18"/>
            <p:cNvGrpSpPr/>
            <p:nvPr/>
          </p:nvGrpSpPr>
          <p:grpSpPr>
            <a:xfrm rot="0">
              <a:off x="536286" y="516304"/>
              <a:ext cx="8214725" cy="1369121"/>
              <a:chOff x="0" y="0"/>
              <a:chExt cx="4681728" cy="78028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681728" cy="780288"/>
              </a:xfrm>
              <a:custGeom>
                <a:avLst/>
                <a:gdLst/>
                <a:ahLst/>
                <a:cxnLst/>
                <a:rect r="r" b="b" t="t" l="l"/>
                <a:pathLst>
                  <a:path h="780288" w="4681728">
                    <a:moveTo>
                      <a:pt x="0" y="130048"/>
                    </a:moveTo>
                    <a:cubicBezTo>
                      <a:pt x="0" y="58166"/>
                      <a:pt x="58166" y="0"/>
                      <a:pt x="130048" y="0"/>
                    </a:cubicBezTo>
                    <a:lnTo>
                      <a:pt x="4551680" y="0"/>
                    </a:lnTo>
                    <a:cubicBezTo>
                      <a:pt x="4623562" y="0"/>
                      <a:pt x="4681728" y="58166"/>
                      <a:pt x="4681728" y="130048"/>
                    </a:cubicBezTo>
                    <a:lnTo>
                      <a:pt x="4681728" y="650240"/>
                    </a:lnTo>
                    <a:cubicBezTo>
                      <a:pt x="4681728" y="722122"/>
                      <a:pt x="4623562" y="780288"/>
                      <a:pt x="4551680" y="780288"/>
                    </a:cubicBezTo>
                    <a:lnTo>
                      <a:pt x="130048" y="780288"/>
                    </a:lnTo>
                    <a:cubicBezTo>
                      <a:pt x="58166" y="780288"/>
                      <a:pt x="0" y="722122"/>
                      <a:pt x="0" y="650240"/>
                    </a:cubicBezTo>
                    <a:close/>
                  </a:path>
                </a:pathLst>
              </a:custGeom>
              <a:solidFill>
                <a:srgbClr val="63008B">
                  <a:alpha val="63922"/>
                </a:srgbClr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38100"/>
                <a:ext cx="4681728" cy="818388"/>
              </a:xfrm>
              <a:prstGeom prst="rect">
                <a:avLst/>
              </a:prstGeom>
            </p:spPr>
            <p:txBody>
              <a:bodyPr anchor="ctr" rtlCol="false" tIns="85160" lIns="85160" bIns="85160" rIns="85160"/>
              <a:lstStyle/>
              <a:p>
                <a:pPr algn="ctr">
                  <a:lnSpc>
                    <a:spcPts val="4042"/>
                  </a:lnSpc>
                </a:pPr>
                <a:r>
                  <a:rPr lang="en-US" b="true" sz="3368">
                    <a:solidFill>
                      <a:srgbClr val="FFFFFF">
                        <a:alpha val="63922"/>
                      </a:srgbClr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🏃</a:t>
                </a:r>
                <a:r>
                  <a:rPr lang="en-US" b="true" sz="3368">
                    <a:solidFill>
                      <a:srgbClr val="FFFFFF">
                        <a:alpha val="63922"/>
                      </a:srgbClr>
                    </a:solidFill>
                    <a:latin typeface="Poppins Bold"/>
                    <a:ea typeface="Poppins Bold"/>
                    <a:cs typeface="Poppins Bold"/>
                    <a:sym typeface="Poppins Bold"/>
                  </a:rPr>
                  <a:t> Practice Labs</a:t>
                </a: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1170998" y="2382077"/>
              <a:ext cx="6855316" cy="55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35"/>
                </a:lnSpc>
              </a:pP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🎯Por</a:t>
              </a: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tSwigger XSS Labs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1170998" y="3519889"/>
              <a:ext cx="6855316" cy="5365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20"/>
                </a:lnSpc>
              </a:pPr>
              <a:r>
                <a:rPr lang="en-US" sz="243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🎯DVWA</a:t>
              </a:r>
              <a:r>
                <a:rPr lang="en-US" sz="243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 XSS sections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1170998" y="4657701"/>
              <a:ext cx="6855316" cy="55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35"/>
                </a:lnSpc>
              </a:pP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🎯bWAPP</a:t>
              </a: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 XSS challenges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1170998" y="5795512"/>
              <a:ext cx="6855316" cy="55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35"/>
                </a:lnSpc>
              </a:pP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🎯W</a:t>
              </a: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ebGoat XSS lessons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1170998" y="6933324"/>
              <a:ext cx="6855316" cy="5587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35"/>
                </a:lnSpc>
              </a:pP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🎯XSS-</a:t>
              </a:r>
              <a:r>
                <a:rPr lang="en-US" sz="2613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game.appspot.com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349477" y="480586"/>
            <a:ext cx="17145000" cy="1519249"/>
            <a:chOff x="0" y="0"/>
            <a:chExt cx="22860000" cy="202566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2860000" cy="2025665"/>
            </a:xfrm>
            <a:custGeom>
              <a:avLst/>
              <a:gdLst/>
              <a:ahLst/>
              <a:cxnLst/>
              <a:rect r="r" b="b" t="t" l="l"/>
              <a:pathLst>
                <a:path h="2025665" w="22860000">
                  <a:moveTo>
                    <a:pt x="0" y="337611"/>
                  </a:moveTo>
                  <a:cubicBezTo>
                    <a:pt x="0" y="151175"/>
                    <a:pt x="204724" y="0"/>
                    <a:pt x="457200" y="0"/>
                  </a:cubicBezTo>
                  <a:lnTo>
                    <a:pt x="22402800" y="0"/>
                  </a:lnTo>
                  <a:cubicBezTo>
                    <a:pt x="22655276" y="0"/>
                    <a:pt x="22860000" y="151175"/>
                    <a:pt x="22860000" y="337611"/>
                  </a:cubicBezTo>
                  <a:lnTo>
                    <a:pt x="22860000" y="1688054"/>
                  </a:lnTo>
                  <a:cubicBezTo>
                    <a:pt x="22860000" y="1874490"/>
                    <a:pt x="22655276" y="2025665"/>
                    <a:pt x="22402800" y="2025665"/>
                  </a:cubicBezTo>
                  <a:lnTo>
                    <a:pt x="457200" y="2025665"/>
                  </a:lnTo>
                  <a:cubicBezTo>
                    <a:pt x="204724" y="2025665"/>
                    <a:pt x="0" y="1874490"/>
                    <a:pt x="0" y="1688054"/>
                  </a:cubicBezTo>
                  <a:close/>
                </a:path>
              </a:pathLst>
            </a:custGeom>
            <a:solidFill>
              <a:srgbClr val="6E5F96">
                <a:alpha val="9804"/>
              </a:srgbClr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234440" y="682625"/>
            <a:ext cx="15819120" cy="1362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99"/>
              </a:lnSpc>
            </a:pPr>
            <a:r>
              <a:rPr lang="en-US" sz="4499" b="true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Tools &amp; </a:t>
            </a:r>
            <a:r>
              <a:rPr lang="en-US" sz="4499" b="true">
                <a:solidFill>
                  <a:srgbClr val="0F172A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Resources</a:t>
            </a:r>
          </a:p>
          <a:p>
            <a:pPr algn="just">
              <a:lnSpc>
                <a:spcPts val="5400"/>
              </a:lnSpc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1234440" y="1358900"/>
            <a:ext cx="16024860" cy="676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99"/>
              </a:lnSpc>
            </a:pPr>
            <a:r>
              <a:rPr lang="en-US" sz="224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Test</a:t>
            </a:r>
            <a:r>
              <a:rPr lang="en-US" sz="2249">
                <a:solidFill>
                  <a:srgbClr val="0F172A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ing &amp; Learning Platforms</a:t>
            </a:r>
          </a:p>
          <a:p>
            <a:pPr algn="just">
              <a:lnSpc>
                <a:spcPts val="2700"/>
              </a:lnSpc>
            </a:pPr>
          </a:p>
        </p:txBody>
      </p:sp>
      <p:grpSp>
        <p:nvGrpSpPr>
          <p:cNvPr name="Group 30" id="30"/>
          <p:cNvGrpSpPr/>
          <p:nvPr/>
        </p:nvGrpSpPr>
        <p:grpSpPr>
          <a:xfrm rot="0">
            <a:off x="15449211" y="-122637"/>
            <a:ext cx="3208698" cy="603223"/>
            <a:chOff x="0" y="0"/>
            <a:chExt cx="4278265" cy="80429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04297" cy="804298"/>
            </a:xfrm>
            <a:custGeom>
              <a:avLst/>
              <a:gdLst/>
              <a:ahLst/>
              <a:cxnLst/>
              <a:rect r="r" b="b" t="t" l="l"/>
              <a:pathLst>
                <a:path h="804298" w="804297">
                  <a:moveTo>
                    <a:pt x="0" y="0"/>
                  </a:moveTo>
                  <a:lnTo>
                    <a:pt x="804297" y="0"/>
                  </a:lnTo>
                  <a:lnTo>
                    <a:pt x="804297" y="804298"/>
                  </a:lnTo>
                  <a:lnTo>
                    <a:pt x="0" y="8042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2" id="32"/>
            <p:cNvSpPr txBox="true"/>
            <p:nvPr/>
          </p:nvSpPr>
          <p:spPr>
            <a:xfrm rot="0">
              <a:off x="201074" y="322348"/>
              <a:ext cx="4077190" cy="48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65"/>
                </a:lnSpc>
              </a:pPr>
              <a:r>
                <a:rPr lang="en-US" sz="2189">
                  <a:solidFill>
                    <a:srgbClr val="000000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01208" y="584173"/>
            <a:ext cx="15819120" cy="329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b="true" sz="6000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Key T</a:t>
            </a:r>
            <a:r>
              <a:rPr lang="en-US" b="true" sz="6000">
                <a:solidFill>
                  <a:srgbClr val="000000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akeaways</a:t>
            </a:r>
          </a:p>
          <a:p>
            <a:pPr algn="l">
              <a:lnSpc>
                <a:spcPts val="4200"/>
              </a:lnSpc>
            </a:pPr>
            <a:r>
              <a:rPr lang="en-US" sz="3500">
                <a:solidFill>
                  <a:srgbClr val="000000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Essential Learning Points</a:t>
            </a:r>
          </a:p>
          <a:p>
            <a:pPr algn="l">
              <a:lnSpc>
                <a:spcPts val="7200"/>
              </a:lnSpc>
            </a:pPr>
          </a:p>
          <a:p>
            <a:pPr algn="l">
              <a:lnSpc>
                <a:spcPts val="7200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455685"/>
            <a:ext cx="7610418" cy="1726406"/>
            <a:chOff x="0" y="0"/>
            <a:chExt cx="10147224" cy="23018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742" y="8001"/>
              <a:ext cx="1013974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0139740">
                  <a:moveTo>
                    <a:pt x="0" y="381000"/>
                  </a:moveTo>
                  <a:cubicBezTo>
                    <a:pt x="0" y="170561"/>
                    <a:pt x="81540" y="0"/>
                    <a:pt x="182212" y="0"/>
                  </a:cubicBezTo>
                  <a:lnTo>
                    <a:pt x="9957527" y="0"/>
                  </a:lnTo>
                  <a:cubicBezTo>
                    <a:pt x="10058140" y="0"/>
                    <a:pt x="10139740" y="170561"/>
                    <a:pt x="10139740" y="381000"/>
                  </a:cubicBezTo>
                  <a:lnTo>
                    <a:pt x="10139740" y="1905000"/>
                  </a:lnTo>
                  <a:cubicBezTo>
                    <a:pt x="10139740" y="2115439"/>
                    <a:pt x="10058200" y="2286000"/>
                    <a:pt x="9957527" y="2286000"/>
                  </a:cubicBezTo>
                  <a:lnTo>
                    <a:pt x="182212" y="2286000"/>
                  </a:lnTo>
                  <a:cubicBezTo>
                    <a:pt x="81600" y="2286000"/>
                    <a:pt x="0" y="2115439"/>
                    <a:pt x="0" y="1905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147225" cy="2302002"/>
            </a:xfrm>
            <a:custGeom>
              <a:avLst/>
              <a:gdLst/>
              <a:ahLst/>
              <a:cxnLst/>
              <a:rect r="r" b="b" t="t" l="l"/>
              <a:pathLst>
                <a:path h="2302002" w="10147225">
                  <a:moveTo>
                    <a:pt x="0" y="389001"/>
                  </a:moveTo>
                  <a:cubicBezTo>
                    <a:pt x="0" y="174117"/>
                    <a:pt x="83290" y="0"/>
                    <a:pt x="185954" y="0"/>
                  </a:cubicBezTo>
                  <a:lnTo>
                    <a:pt x="9961269" y="0"/>
                  </a:lnTo>
                  <a:lnTo>
                    <a:pt x="9961269" y="7874"/>
                  </a:lnTo>
                  <a:lnTo>
                    <a:pt x="9961269" y="0"/>
                  </a:lnTo>
                  <a:cubicBezTo>
                    <a:pt x="10063934" y="0"/>
                    <a:pt x="10147225" y="174117"/>
                    <a:pt x="10147225" y="389001"/>
                  </a:cubicBezTo>
                  <a:lnTo>
                    <a:pt x="10143482" y="389001"/>
                  </a:lnTo>
                  <a:lnTo>
                    <a:pt x="10147225" y="389001"/>
                  </a:lnTo>
                  <a:lnTo>
                    <a:pt x="10147225" y="1913001"/>
                  </a:lnTo>
                  <a:lnTo>
                    <a:pt x="10143482" y="1913001"/>
                  </a:lnTo>
                  <a:lnTo>
                    <a:pt x="10147225" y="1913001"/>
                  </a:lnTo>
                  <a:cubicBezTo>
                    <a:pt x="10147225" y="2127885"/>
                    <a:pt x="10063934" y="2302002"/>
                    <a:pt x="9961269" y="2302002"/>
                  </a:cubicBezTo>
                  <a:lnTo>
                    <a:pt x="9961269" y="2294128"/>
                  </a:lnTo>
                  <a:lnTo>
                    <a:pt x="9961269" y="2302002"/>
                  </a:lnTo>
                  <a:lnTo>
                    <a:pt x="185954" y="2302002"/>
                  </a:lnTo>
                  <a:lnTo>
                    <a:pt x="185954" y="2294128"/>
                  </a:lnTo>
                  <a:lnTo>
                    <a:pt x="185954" y="2302002"/>
                  </a:lnTo>
                  <a:cubicBezTo>
                    <a:pt x="83290" y="2301875"/>
                    <a:pt x="0" y="2127758"/>
                    <a:pt x="0" y="1912874"/>
                  </a:cubicBezTo>
                  <a:lnTo>
                    <a:pt x="0" y="388874"/>
                  </a:lnTo>
                  <a:lnTo>
                    <a:pt x="3742" y="388874"/>
                  </a:lnTo>
                  <a:lnTo>
                    <a:pt x="0" y="388874"/>
                  </a:lnTo>
                  <a:moveTo>
                    <a:pt x="7544" y="388874"/>
                  </a:moveTo>
                  <a:lnTo>
                    <a:pt x="7544" y="1912874"/>
                  </a:lnTo>
                  <a:lnTo>
                    <a:pt x="3742" y="1912874"/>
                  </a:lnTo>
                  <a:lnTo>
                    <a:pt x="7484" y="1912874"/>
                  </a:lnTo>
                  <a:cubicBezTo>
                    <a:pt x="7544" y="2118868"/>
                    <a:pt x="87394" y="2286000"/>
                    <a:pt x="185954" y="2286000"/>
                  </a:cubicBezTo>
                  <a:lnTo>
                    <a:pt x="9961269" y="2286000"/>
                  </a:lnTo>
                  <a:cubicBezTo>
                    <a:pt x="10059829" y="2286000"/>
                    <a:pt x="10139680" y="2118868"/>
                    <a:pt x="10139680" y="1912874"/>
                  </a:cubicBezTo>
                  <a:lnTo>
                    <a:pt x="10139680" y="388874"/>
                  </a:lnTo>
                  <a:cubicBezTo>
                    <a:pt x="10139680" y="182880"/>
                    <a:pt x="10059829" y="15748"/>
                    <a:pt x="9961269" y="15748"/>
                  </a:cubicBezTo>
                  <a:lnTo>
                    <a:pt x="185954" y="15748"/>
                  </a:lnTo>
                  <a:lnTo>
                    <a:pt x="185954" y="7874"/>
                  </a:lnTo>
                  <a:lnTo>
                    <a:pt x="185954" y="15875"/>
                  </a:lnTo>
                  <a:cubicBezTo>
                    <a:pt x="87394" y="15875"/>
                    <a:pt x="7544" y="183007"/>
                    <a:pt x="7544" y="3890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346583" y="2792492"/>
            <a:ext cx="6974651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  <a:r>
              <a:rPr lang="en-US" b="true" sz="2699">
                <a:solidFill>
                  <a:srgbClr val="FFFFFF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✅XSS affects client-side, not server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94889" y="603223"/>
            <a:ext cx="17145000" cy="1519249"/>
            <a:chOff x="0" y="0"/>
            <a:chExt cx="22860000" cy="20256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860000" cy="2025665"/>
            </a:xfrm>
            <a:custGeom>
              <a:avLst/>
              <a:gdLst/>
              <a:ahLst/>
              <a:cxnLst/>
              <a:rect r="r" b="b" t="t" l="l"/>
              <a:pathLst>
                <a:path h="2025665" w="22860000">
                  <a:moveTo>
                    <a:pt x="0" y="337611"/>
                  </a:moveTo>
                  <a:cubicBezTo>
                    <a:pt x="0" y="151175"/>
                    <a:pt x="204724" y="0"/>
                    <a:pt x="457200" y="0"/>
                  </a:cubicBezTo>
                  <a:lnTo>
                    <a:pt x="22402800" y="0"/>
                  </a:lnTo>
                  <a:cubicBezTo>
                    <a:pt x="22655276" y="0"/>
                    <a:pt x="22860000" y="151175"/>
                    <a:pt x="22860000" y="337611"/>
                  </a:cubicBezTo>
                  <a:lnTo>
                    <a:pt x="22860000" y="1688054"/>
                  </a:lnTo>
                  <a:cubicBezTo>
                    <a:pt x="22860000" y="1874490"/>
                    <a:pt x="22655276" y="2025665"/>
                    <a:pt x="22402800" y="2025665"/>
                  </a:cubicBezTo>
                  <a:lnTo>
                    <a:pt x="457200" y="2025665"/>
                  </a:lnTo>
                  <a:cubicBezTo>
                    <a:pt x="204724" y="2025665"/>
                    <a:pt x="0" y="1874490"/>
                    <a:pt x="0" y="1688054"/>
                  </a:cubicBezTo>
                  <a:close/>
                </a:path>
              </a:pathLst>
            </a:custGeom>
            <a:solidFill>
              <a:srgbClr val="6E5F96">
                <a:alpha val="9804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28700" y="6667381"/>
            <a:ext cx="7610418" cy="1726406"/>
            <a:chOff x="0" y="0"/>
            <a:chExt cx="10147224" cy="23018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3742" y="8001"/>
              <a:ext cx="1013974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0139740">
                  <a:moveTo>
                    <a:pt x="0" y="381000"/>
                  </a:moveTo>
                  <a:cubicBezTo>
                    <a:pt x="0" y="170561"/>
                    <a:pt x="81540" y="0"/>
                    <a:pt x="182212" y="0"/>
                  </a:cubicBezTo>
                  <a:lnTo>
                    <a:pt x="9957527" y="0"/>
                  </a:lnTo>
                  <a:cubicBezTo>
                    <a:pt x="10058140" y="0"/>
                    <a:pt x="10139740" y="170561"/>
                    <a:pt x="10139740" y="381000"/>
                  </a:cubicBezTo>
                  <a:lnTo>
                    <a:pt x="10139740" y="1905000"/>
                  </a:lnTo>
                  <a:cubicBezTo>
                    <a:pt x="10139740" y="2115439"/>
                    <a:pt x="10058200" y="2286000"/>
                    <a:pt x="9957527" y="2286000"/>
                  </a:cubicBezTo>
                  <a:lnTo>
                    <a:pt x="182212" y="2286000"/>
                  </a:lnTo>
                  <a:cubicBezTo>
                    <a:pt x="81600" y="2286000"/>
                    <a:pt x="0" y="2115439"/>
                    <a:pt x="0" y="1905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147225" cy="2302002"/>
            </a:xfrm>
            <a:custGeom>
              <a:avLst/>
              <a:gdLst/>
              <a:ahLst/>
              <a:cxnLst/>
              <a:rect r="r" b="b" t="t" l="l"/>
              <a:pathLst>
                <a:path h="2302002" w="10147225">
                  <a:moveTo>
                    <a:pt x="0" y="389001"/>
                  </a:moveTo>
                  <a:cubicBezTo>
                    <a:pt x="0" y="174117"/>
                    <a:pt x="83290" y="0"/>
                    <a:pt x="185954" y="0"/>
                  </a:cubicBezTo>
                  <a:lnTo>
                    <a:pt x="9961269" y="0"/>
                  </a:lnTo>
                  <a:lnTo>
                    <a:pt x="9961269" y="7874"/>
                  </a:lnTo>
                  <a:lnTo>
                    <a:pt x="9961269" y="0"/>
                  </a:lnTo>
                  <a:cubicBezTo>
                    <a:pt x="10063934" y="0"/>
                    <a:pt x="10147225" y="174117"/>
                    <a:pt x="10147225" y="389001"/>
                  </a:cubicBezTo>
                  <a:lnTo>
                    <a:pt x="10143482" y="389001"/>
                  </a:lnTo>
                  <a:lnTo>
                    <a:pt x="10147225" y="389001"/>
                  </a:lnTo>
                  <a:lnTo>
                    <a:pt x="10147225" y="1913001"/>
                  </a:lnTo>
                  <a:lnTo>
                    <a:pt x="10143482" y="1913001"/>
                  </a:lnTo>
                  <a:lnTo>
                    <a:pt x="10147225" y="1913001"/>
                  </a:lnTo>
                  <a:cubicBezTo>
                    <a:pt x="10147225" y="2127885"/>
                    <a:pt x="10063934" y="2302002"/>
                    <a:pt x="9961269" y="2302002"/>
                  </a:cubicBezTo>
                  <a:lnTo>
                    <a:pt x="9961269" y="2294128"/>
                  </a:lnTo>
                  <a:lnTo>
                    <a:pt x="9961269" y="2302002"/>
                  </a:lnTo>
                  <a:lnTo>
                    <a:pt x="185954" y="2302002"/>
                  </a:lnTo>
                  <a:lnTo>
                    <a:pt x="185954" y="2294128"/>
                  </a:lnTo>
                  <a:lnTo>
                    <a:pt x="185954" y="2302002"/>
                  </a:lnTo>
                  <a:cubicBezTo>
                    <a:pt x="83290" y="2301875"/>
                    <a:pt x="0" y="2127758"/>
                    <a:pt x="0" y="1912874"/>
                  </a:cubicBezTo>
                  <a:lnTo>
                    <a:pt x="0" y="388874"/>
                  </a:lnTo>
                  <a:lnTo>
                    <a:pt x="3742" y="388874"/>
                  </a:lnTo>
                  <a:lnTo>
                    <a:pt x="0" y="388874"/>
                  </a:lnTo>
                  <a:moveTo>
                    <a:pt x="7544" y="388874"/>
                  </a:moveTo>
                  <a:lnTo>
                    <a:pt x="7544" y="1912874"/>
                  </a:lnTo>
                  <a:lnTo>
                    <a:pt x="3742" y="1912874"/>
                  </a:lnTo>
                  <a:lnTo>
                    <a:pt x="7484" y="1912874"/>
                  </a:lnTo>
                  <a:cubicBezTo>
                    <a:pt x="7544" y="2118868"/>
                    <a:pt x="87394" y="2286000"/>
                    <a:pt x="185954" y="2286000"/>
                  </a:cubicBezTo>
                  <a:lnTo>
                    <a:pt x="9961269" y="2286000"/>
                  </a:lnTo>
                  <a:cubicBezTo>
                    <a:pt x="10059829" y="2286000"/>
                    <a:pt x="10139680" y="2118868"/>
                    <a:pt x="10139680" y="1912874"/>
                  </a:cubicBezTo>
                  <a:lnTo>
                    <a:pt x="10139680" y="388874"/>
                  </a:lnTo>
                  <a:cubicBezTo>
                    <a:pt x="10139680" y="182880"/>
                    <a:pt x="10059829" y="15748"/>
                    <a:pt x="9961269" y="15748"/>
                  </a:cubicBezTo>
                  <a:lnTo>
                    <a:pt x="185954" y="15748"/>
                  </a:lnTo>
                  <a:lnTo>
                    <a:pt x="185954" y="7874"/>
                  </a:lnTo>
                  <a:lnTo>
                    <a:pt x="185954" y="15875"/>
                  </a:lnTo>
                  <a:cubicBezTo>
                    <a:pt x="87394" y="15875"/>
                    <a:pt x="7544" y="183007"/>
                    <a:pt x="7544" y="3890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346583" y="6943606"/>
            <a:ext cx="6974651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  <a:r>
              <a:rPr lang="en-US" b="true" sz="2699">
                <a:solidFill>
                  <a:srgbClr val="FFFFFF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✅User education is crucial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28700" y="4559975"/>
            <a:ext cx="7610418" cy="1726406"/>
            <a:chOff x="0" y="0"/>
            <a:chExt cx="10147224" cy="23018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3742" y="8001"/>
              <a:ext cx="1013974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0139740">
                  <a:moveTo>
                    <a:pt x="0" y="381000"/>
                  </a:moveTo>
                  <a:cubicBezTo>
                    <a:pt x="0" y="170561"/>
                    <a:pt x="81540" y="0"/>
                    <a:pt x="182212" y="0"/>
                  </a:cubicBezTo>
                  <a:lnTo>
                    <a:pt x="9957527" y="0"/>
                  </a:lnTo>
                  <a:cubicBezTo>
                    <a:pt x="10058140" y="0"/>
                    <a:pt x="10139740" y="170561"/>
                    <a:pt x="10139740" y="381000"/>
                  </a:cubicBezTo>
                  <a:lnTo>
                    <a:pt x="10139740" y="1905000"/>
                  </a:lnTo>
                  <a:cubicBezTo>
                    <a:pt x="10139740" y="2115439"/>
                    <a:pt x="10058200" y="2286000"/>
                    <a:pt x="9957527" y="2286000"/>
                  </a:cubicBezTo>
                  <a:lnTo>
                    <a:pt x="182212" y="2286000"/>
                  </a:lnTo>
                  <a:cubicBezTo>
                    <a:pt x="81600" y="2286000"/>
                    <a:pt x="0" y="2115439"/>
                    <a:pt x="0" y="1905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147225" cy="2302002"/>
            </a:xfrm>
            <a:custGeom>
              <a:avLst/>
              <a:gdLst/>
              <a:ahLst/>
              <a:cxnLst/>
              <a:rect r="r" b="b" t="t" l="l"/>
              <a:pathLst>
                <a:path h="2302002" w="10147225">
                  <a:moveTo>
                    <a:pt x="0" y="389001"/>
                  </a:moveTo>
                  <a:cubicBezTo>
                    <a:pt x="0" y="174117"/>
                    <a:pt x="83290" y="0"/>
                    <a:pt x="185954" y="0"/>
                  </a:cubicBezTo>
                  <a:lnTo>
                    <a:pt x="9961269" y="0"/>
                  </a:lnTo>
                  <a:lnTo>
                    <a:pt x="9961269" y="7874"/>
                  </a:lnTo>
                  <a:lnTo>
                    <a:pt x="9961269" y="0"/>
                  </a:lnTo>
                  <a:cubicBezTo>
                    <a:pt x="10063934" y="0"/>
                    <a:pt x="10147225" y="174117"/>
                    <a:pt x="10147225" y="389001"/>
                  </a:cubicBezTo>
                  <a:lnTo>
                    <a:pt x="10143482" y="389001"/>
                  </a:lnTo>
                  <a:lnTo>
                    <a:pt x="10147225" y="389001"/>
                  </a:lnTo>
                  <a:lnTo>
                    <a:pt x="10147225" y="1913001"/>
                  </a:lnTo>
                  <a:lnTo>
                    <a:pt x="10143482" y="1913001"/>
                  </a:lnTo>
                  <a:lnTo>
                    <a:pt x="10147225" y="1913001"/>
                  </a:lnTo>
                  <a:cubicBezTo>
                    <a:pt x="10147225" y="2127885"/>
                    <a:pt x="10063934" y="2302002"/>
                    <a:pt x="9961269" y="2302002"/>
                  </a:cubicBezTo>
                  <a:lnTo>
                    <a:pt x="9961269" y="2294128"/>
                  </a:lnTo>
                  <a:lnTo>
                    <a:pt x="9961269" y="2302002"/>
                  </a:lnTo>
                  <a:lnTo>
                    <a:pt x="185954" y="2302002"/>
                  </a:lnTo>
                  <a:lnTo>
                    <a:pt x="185954" y="2294128"/>
                  </a:lnTo>
                  <a:lnTo>
                    <a:pt x="185954" y="2302002"/>
                  </a:lnTo>
                  <a:cubicBezTo>
                    <a:pt x="83290" y="2301875"/>
                    <a:pt x="0" y="2127758"/>
                    <a:pt x="0" y="1912874"/>
                  </a:cubicBezTo>
                  <a:lnTo>
                    <a:pt x="0" y="388874"/>
                  </a:lnTo>
                  <a:lnTo>
                    <a:pt x="3742" y="388874"/>
                  </a:lnTo>
                  <a:lnTo>
                    <a:pt x="0" y="388874"/>
                  </a:lnTo>
                  <a:moveTo>
                    <a:pt x="7544" y="388874"/>
                  </a:moveTo>
                  <a:lnTo>
                    <a:pt x="7544" y="1912874"/>
                  </a:lnTo>
                  <a:lnTo>
                    <a:pt x="3742" y="1912874"/>
                  </a:lnTo>
                  <a:lnTo>
                    <a:pt x="7484" y="1912874"/>
                  </a:lnTo>
                  <a:cubicBezTo>
                    <a:pt x="7544" y="2118868"/>
                    <a:pt x="87394" y="2286000"/>
                    <a:pt x="185954" y="2286000"/>
                  </a:cubicBezTo>
                  <a:lnTo>
                    <a:pt x="9961269" y="2286000"/>
                  </a:lnTo>
                  <a:cubicBezTo>
                    <a:pt x="10059829" y="2286000"/>
                    <a:pt x="10139680" y="2118868"/>
                    <a:pt x="10139680" y="1912874"/>
                  </a:cubicBezTo>
                  <a:lnTo>
                    <a:pt x="10139680" y="388874"/>
                  </a:lnTo>
                  <a:cubicBezTo>
                    <a:pt x="10139680" y="182880"/>
                    <a:pt x="10059829" y="15748"/>
                    <a:pt x="9961269" y="15748"/>
                  </a:cubicBezTo>
                  <a:lnTo>
                    <a:pt x="185954" y="15748"/>
                  </a:lnTo>
                  <a:lnTo>
                    <a:pt x="185954" y="7874"/>
                  </a:lnTo>
                  <a:lnTo>
                    <a:pt x="185954" y="15875"/>
                  </a:lnTo>
                  <a:cubicBezTo>
                    <a:pt x="87394" y="15875"/>
                    <a:pt x="7544" y="183007"/>
                    <a:pt x="7544" y="3890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346583" y="4839317"/>
            <a:ext cx="6974651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  <a:r>
              <a:rPr lang="en-US" b="true" sz="2699">
                <a:solidFill>
                  <a:srgbClr val="FFFFFF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✅Prevention requires multiple layers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144000" y="4559975"/>
            <a:ext cx="8115300" cy="1726406"/>
            <a:chOff x="0" y="0"/>
            <a:chExt cx="10820400" cy="230187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3990" y="8001"/>
              <a:ext cx="10812419" cy="2286000"/>
            </a:xfrm>
            <a:custGeom>
              <a:avLst/>
              <a:gdLst/>
              <a:ahLst/>
              <a:cxnLst/>
              <a:rect r="r" b="b" t="t" l="l"/>
              <a:pathLst>
                <a:path h="2286000" w="10812419">
                  <a:moveTo>
                    <a:pt x="0" y="381000"/>
                  </a:moveTo>
                  <a:cubicBezTo>
                    <a:pt x="0" y="170561"/>
                    <a:pt x="86950" y="0"/>
                    <a:pt x="194301" y="0"/>
                  </a:cubicBezTo>
                  <a:lnTo>
                    <a:pt x="10618119" y="0"/>
                  </a:lnTo>
                  <a:cubicBezTo>
                    <a:pt x="10725406" y="0"/>
                    <a:pt x="10812420" y="170561"/>
                    <a:pt x="10812420" y="381000"/>
                  </a:cubicBezTo>
                  <a:lnTo>
                    <a:pt x="10812420" y="1905000"/>
                  </a:lnTo>
                  <a:cubicBezTo>
                    <a:pt x="10812420" y="2115439"/>
                    <a:pt x="10725471" y="2286000"/>
                    <a:pt x="10618119" y="2286000"/>
                  </a:cubicBezTo>
                  <a:lnTo>
                    <a:pt x="194301" y="2286000"/>
                  </a:lnTo>
                  <a:cubicBezTo>
                    <a:pt x="87014" y="2286000"/>
                    <a:pt x="0" y="2115439"/>
                    <a:pt x="0" y="1905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820400" cy="2302002"/>
            </a:xfrm>
            <a:custGeom>
              <a:avLst/>
              <a:gdLst/>
              <a:ahLst/>
              <a:cxnLst/>
              <a:rect r="r" b="b" t="t" l="l"/>
              <a:pathLst>
                <a:path h="2302002" w="10820400">
                  <a:moveTo>
                    <a:pt x="0" y="389001"/>
                  </a:moveTo>
                  <a:cubicBezTo>
                    <a:pt x="0" y="174117"/>
                    <a:pt x="88816" y="0"/>
                    <a:pt x="198291" y="0"/>
                  </a:cubicBezTo>
                  <a:lnTo>
                    <a:pt x="10622109" y="0"/>
                  </a:lnTo>
                  <a:lnTo>
                    <a:pt x="10622109" y="7874"/>
                  </a:lnTo>
                  <a:lnTo>
                    <a:pt x="10622109" y="0"/>
                  </a:lnTo>
                  <a:cubicBezTo>
                    <a:pt x="10731584" y="0"/>
                    <a:pt x="10820400" y="174117"/>
                    <a:pt x="10820400" y="389001"/>
                  </a:cubicBezTo>
                  <a:lnTo>
                    <a:pt x="10816410" y="389001"/>
                  </a:lnTo>
                  <a:lnTo>
                    <a:pt x="10820400" y="389001"/>
                  </a:lnTo>
                  <a:lnTo>
                    <a:pt x="10820400" y="1913001"/>
                  </a:lnTo>
                  <a:lnTo>
                    <a:pt x="10816410" y="1913001"/>
                  </a:lnTo>
                  <a:lnTo>
                    <a:pt x="10820400" y="1913001"/>
                  </a:lnTo>
                  <a:cubicBezTo>
                    <a:pt x="10820400" y="2127885"/>
                    <a:pt x="10731584" y="2302002"/>
                    <a:pt x="10622109" y="2302002"/>
                  </a:cubicBezTo>
                  <a:lnTo>
                    <a:pt x="10622109" y="2294128"/>
                  </a:lnTo>
                  <a:lnTo>
                    <a:pt x="10622109" y="2302002"/>
                  </a:lnTo>
                  <a:lnTo>
                    <a:pt x="198291" y="2302002"/>
                  </a:lnTo>
                  <a:lnTo>
                    <a:pt x="198291" y="2294128"/>
                  </a:lnTo>
                  <a:lnTo>
                    <a:pt x="198291" y="2302002"/>
                  </a:lnTo>
                  <a:cubicBezTo>
                    <a:pt x="88816" y="2301875"/>
                    <a:pt x="0" y="2127758"/>
                    <a:pt x="0" y="1912874"/>
                  </a:cubicBezTo>
                  <a:lnTo>
                    <a:pt x="0" y="388874"/>
                  </a:lnTo>
                  <a:lnTo>
                    <a:pt x="3990" y="388874"/>
                  </a:lnTo>
                  <a:lnTo>
                    <a:pt x="0" y="388874"/>
                  </a:lnTo>
                  <a:moveTo>
                    <a:pt x="8045" y="388874"/>
                  </a:moveTo>
                  <a:lnTo>
                    <a:pt x="8045" y="1912874"/>
                  </a:lnTo>
                  <a:lnTo>
                    <a:pt x="3990" y="1912874"/>
                  </a:lnTo>
                  <a:lnTo>
                    <a:pt x="7981" y="1912874"/>
                  </a:lnTo>
                  <a:cubicBezTo>
                    <a:pt x="8045" y="2118868"/>
                    <a:pt x="93192" y="2286000"/>
                    <a:pt x="198291" y="2286000"/>
                  </a:cubicBezTo>
                  <a:lnTo>
                    <a:pt x="10622109" y="2286000"/>
                  </a:lnTo>
                  <a:cubicBezTo>
                    <a:pt x="10727207" y="2286000"/>
                    <a:pt x="10812355" y="2118868"/>
                    <a:pt x="10812355" y="1912874"/>
                  </a:cubicBezTo>
                  <a:lnTo>
                    <a:pt x="10812355" y="388874"/>
                  </a:lnTo>
                  <a:cubicBezTo>
                    <a:pt x="10812355" y="182880"/>
                    <a:pt x="10727207" y="15748"/>
                    <a:pt x="10622109" y="15748"/>
                  </a:cubicBezTo>
                  <a:lnTo>
                    <a:pt x="198291" y="15748"/>
                  </a:lnTo>
                  <a:lnTo>
                    <a:pt x="198291" y="7874"/>
                  </a:lnTo>
                  <a:lnTo>
                    <a:pt x="198291" y="15875"/>
                  </a:lnTo>
                  <a:cubicBezTo>
                    <a:pt x="93192" y="15875"/>
                    <a:pt x="8045" y="183007"/>
                    <a:pt x="8045" y="3890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9482972" y="4839317"/>
            <a:ext cx="7437356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  <a:r>
              <a:rPr lang="en-US" b="true" sz="2699">
                <a:solidFill>
                  <a:srgbClr val="FFFFFF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✅Context matters for exploitation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144000" y="2455685"/>
            <a:ext cx="8115300" cy="1681416"/>
            <a:chOff x="0" y="0"/>
            <a:chExt cx="10820400" cy="2241887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10820400" cy="2241887"/>
              <a:chOff x="0" y="0"/>
              <a:chExt cx="10147224" cy="2102412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3742" y="7308"/>
                <a:ext cx="10139740" cy="2087912"/>
              </a:xfrm>
              <a:custGeom>
                <a:avLst/>
                <a:gdLst/>
                <a:ahLst/>
                <a:cxnLst/>
                <a:rect r="r" b="b" t="t" l="l"/>
                <a:pathLst>
                  <a:path h="2087912" w="10139740">
                    <a:moveTo>
                      <a:pt x="0" y="347985"/>
                    </a:moveTo>
                    <a:cubicBezTo>
                      <a:pt x="0" y="155781"/>
                      <a:pt x="81540" y="0"/>
                      <a:pt x="182212" y="0"/>
                    </a:cubicBezTo>
                    <a:lnTo>
                      <a:pt x="9957527" y="0"/>
                    </a:lnTo>
                    <a:cubicBezTo>
                      <a:pt x="10058140" y="0"/>
                      <a:pt x="10139740" y="155781"/>
                      <a:pt x="10139740" y="347985"/>
                    </a:cubicBezTo>
                    <a:lnTo>
                      <a:pt x="10139740" y="1739927"/>
                    </a:lnTo>
                    <a:cubicBezTo>
                      <a:pt x="10139740" y="1932130"/>
                      <a:pt x="10058200" y="2087912"/>
                      <a:pt x="9957527" y="2087912"/>
                    </a:cubicBezTo>
                    <a:lnTo>
                      <a:pt x="182212" y="2087912"/>
                    </a:lnTo>
                    <a:cubicBezTo>
                      <a:pt x="81600" y="2087912"/>
                      <a:pt x="0" y="1932130"/>
                      <a:pt x="0" y="1739927"/>
                    </a:cubicBezTo>
                    <a:close/>
                  </a:path>
                </a:pathLst>
              </a:custGeom>
              <a:solidFill>
                <a:srgbClr val="6E5F96"/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10147225" cy="2102539"/>
              </a:xfrm>
              <a:custGeom>
                <a:avLst/>
                <a:gdLst/>
                <a:ahLst/>
                <a:cxnLst/>
                <a:rect r="r" b="b" t="t" l="l"/>
                <a:pathLst>
                  <a:path h="2102539" w="10147225">
                    <a:moveTo>
                      <a:pt x="0" y="355293"/>
                    </a:moveTo>
                    <a:cubicBezTo>
                      <a:pt x="0" y="159029"/>
                      <a:pt x="83290" y="0"/>
                      <a:pt x="185954" y="0"/>
                    </a:cubicBezTo>
                    <a:lnTo>
                      <a:pt x="9961269" y="0"/>
                    </a:lnTo>
                    <a:lnTo>
                      <a:pt x="9961269" y="7192"/>
                    </a:lnTo>
                    <a:lnTo>
                      <a:pt x="9961269" y="0"/>
                    </a:lnTo>
                    <a:cubicBezTo>
                      <a:pt x="10063934" y="0"/>
                      <a:pt x="10147225" y="159029"/>
                      <a:pt x="10147225" y="355293"/>
                    </a:cubicBezTo>
                    <a:lnTo>
                      <a:pt x="10143482" y="355293"/>
                    </a:lnTo>
                    <a:lnTo>
                      <a:pt x="10147225" y="355293"/>
                    </a:lnTo>
                    <a:lnTo>
                      <a:pt x="10147225" y="1747235"/>
                    </a:lnTo>
                    <a:lnTo>
                      <a:pt x="10143482" y="1747235"/>
                    </a:lnTo>
                    <a:lnTo>
                      <a:pt x="10147225" y="1747235"/>
                    </a:lnTo>
                    <a:cubicBezTo>
                      <a:pt x="10147225" y="1943498"/>
                      <a:pt x="10063934" y="2102539"/>
                      <a:pt x="9961269" y="2102539"/>
                    </a:cubicBezTo>
                    <a:lnTo>
                      <a:pt x="9961269" y="2095336"/>
                    </a:lnTo>
                    <a:lnTo>
                      <a:pt x="9961269" y="2102539"/>
                    </a:lnTo>
                    <a:lnTo>
                      <a:pt x="185954" y="2102539"/>
                    </a:lnTo>
                    <a:lnTo>
                      <a:pt x="185954" y="2095336"/>
                    </a:lnTo>
                    <a:lnTo>
                      <a:pt x="185954" y="2102539"/>
                    </a:lnTo>
                    <a:cubicBezTo>
                      <a:pt x="83290" y="2102412"/>
                      <a:pt x="0" y="1943382"/>
                      <a:pt x="0" y="1747119"/>
                    </a:cubicBezTo>
                    <a:lnTo>
                      <a:pt x="0" y="355177"/>
                    </a:lnTo>
                    <a:lnTo>
                      <a:pt x="3742" y="355177"/>
                    </a:lnTo>
                    <a:lnTo>
                      <a:pt x="0" y="355177"/>
                    </a:lnTo>
                    <a:moveTo>
                      <a:pt x="7544" y="355177"/>
                    </a:moveTo>
                    <a:lnTo>
                      <a:pt x="7544" y="1747119"/>
                    </a:lnTo>
                    <a:lnTo>
                      <a:pt x="3742" y="1747119"/>
                    </a:lnTo>
                    <a:lnTo>
                      <a:pt x="7484" y="1747119"/>
                    </a:lnTo>
                    <a:cubicBezTo>
                      <a:pt x="7544" y="1935263"/>
                      <a:pt x="87394" y="2087912"/>
                      <a:pt x="185954" y="2087912"/>
                    </a:cubicBezTo>
                    <a:lnTo>
                      <a:pt x="9961269" y="2087912"/>
                    </a:lnTo>
                    <a:cubicBezTo>
                      <a:pt x="10059829" y="2087912"/>
                      <a:pt x="10139680" y="1935263"/>
                      <a:pt x="10139680" y="1747119"/>
                    </a:cubicBezTo>
                    <a:lnTo>
                      <a:pt x="10139680" y="355177"/>
                    </a:lnTo>
                    <a:cubicBezTo>
                      <a:pt x="10139680" y="167033"/>
                      <a:pt x="10059829" y="14383"/>
                      <a:pt x="9961269" y="14383"/>
                    </a:cubicBezTo>
                    <a:lnTo>
                      <a:pt x="185954" y="14383"/>
                    </a:lnTo>
                    <a:lnTo>
                      <a:pt x="185954" y="7192"/>
                    </a:lnTo>
                    <a:lnTo>
                      <a:pt x="185954" y="14499"/>
                    </a:lnTo>
                    <a:cubicBezTo>
                      <a:pt x="87394" y="14499"/>
                      <a:pt x="7544" y="167149"/>
                      <a:pt x="7544" y="355293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25" id="25"/>
            <p:cNvSpPr txBox="true"/>
            <p:nvPr/>
          </p:nvSpPr>
          <p:spPr>
            <a:xfrm rot="0">
              <a:off x="212961" y="392301"/>
              <a:ext cx="10607439" cy="11313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5"/>
                </a:lnSpc>
              </a:pPr>
            </a:p>
            <a:p>
              <a:pPr algn="l">
                <a:lnSpc>
                  <a:spcPts val="3355"/>
                </a:lnSpc>
              </a:pPr>
              <a:r>
                <a:rPr lang="en-US" b="true" sz="2796">
                  <a:solidFill>
                    <a:srgbClr val="FFFFFF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✅Thre</a:t>
              </a:r>
              <a:r>
                <a:rPr lang="en-US" b="true" sz="2796">
                  <a:solidFill>
                    <a:srgbClr val="FFFFFF"/>
                  </a:solidFill>
                  <a:latin typeface="Droid Arabic Kufi Bold"/>
                  <a:ea typeface="Droid Arabic Kufi Bold"/>
                  <a:cs typeface="Droid Arabic Kufi Bold"/>
                  <a:sym typeface="Droid Arabic Kufi Bold"/>
                </a:rPr>
                <a:t>e main types with different impacts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144000" y="6705481"/>
            <a:ext cx="8115300" cy="1726406"/>
            <a:chOff x="0" y="0"/>
            <a:chExt cx="10820400" cy="230187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3990" y="8001"/>
              <a:ext cx="10812419" cy="2286000"/>
            </a:xfrm>
            <a:custGeom>
              <a:avLst/>
              <a:gdLst/>
              <a:ahLst/>
              <a:cxnLst/>
              <a:rect r="r" b="b" t="t" l="l"/>
              <a:pathLst>
                <a:path h="2286000" w="10812419">
                  <a:moveTo>
                    <a:pt x="0" y="381000"/>
                  </a:moveTo>
                  <a:cubicBezTo>
                    <a:pt x="0" y="170561"/>
                    <a:pt x="86950" y="0"/>
                    <a:pt x="194301" y="0"/>
                  </a:cubicBezTo>
                  <a:lnTo>
                    <a:pt x="10618119" y="0"/>
                  </a:lnTo>
                  <a:cubicBezTo>
                    <a:pt x="10725406" y="0"/>
                    <a:pt x="10812420" y="170561"/>
                    <a:pt x="10812420" y="381000"/>
                  </a:cubicBezTo>
                  <a:lnTo>
                    <a:pt x="10812420" y="1905000"/>
                  </a:lnTo>
                  <a:cubicBezTo>
                    <a:pt x="10812420" y="2115439"/>
                    <a:pt x="10725471" y="2286000"/>
                    <a:pt x="10618119" y="2286000"/>
                  </a:cubicBezTo>
                  <a:lnTo>
                    <a:pt x="194301" y="2286000"/>
                  </a:lnTo>
                  <a:cubicBezTo>
                    <a:pt x="87014" y="2286000"/>
                    <a:pt x="0" y="2115439"/>
                    <a:pt x="0" y="1905000"/>
                  </a:cubicBezTo>
                  <a:close/>
                </a:path>
              </a:pathLst>
            </a:custGeom>
            <a:solidFill>
              <a:srgbClr val="6E5F96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820400" cy="2302002"/>
            </a:xfrm>
            <a:custGeom>
              <a:avLst/>
              <a:gdLst/>
              <a:ahLst/>
              <a:cxnLst/>
              <a:rect r="r" b="b" t="t" l="l"/>
              <a:pathLst>
                <a:path h="2302002" w="10820400">
                  <a:moveTo>
                    <a:pt x="0" y="389001"/>
                  </a:moveTo>
                  <a:cubicBezTo>
                    <a:pt x="0" y="174117"/>
                    <a:pt x="88816" y="0"/>
                    <a:pt x="198291" y="0"/>
                  </a:cubicBezTo>
                  <a:lnTo>
                    <a:pt x="10622109" y="0"/>
                  </a:lnTo>
                  <a:lnTo>
                    <a:pt x="10622109" y="7874"/>
                  </a:lnTo>
                  <a:lnTo>
                    <a:pt x="10622109" y="0"/>
                  </a:lnTo>
                  <a:cubicBezTo>
                    <a:pt x="10731584" y="0"/>
                    <a:pt x="10820400" y="174117"/>
                    <a:pt x="10820400" y="389001"/>
                  </a:cubicBezTo>
                  <a:lnTo>
                    <a:pt x="10816410" y="389001"/>
                  </a:lnTo>
                  <a:lnTo>
                    <a:pt x="10820400" y="389001"/>
                  </a:lnTo>
                  <a:lnTo>
                    <a:pt x="10820400" y="1913001"/>
                  </a:lnTo>
                  <a:lnTo>
                    <a:pt x="10816410" y="1913001"/>
                  </a:lnTo>
                  <a:lnTo>
                    <a:pt x="10820400" y="1913001"/>
                  </a:lnTo>
                  <a:cubicBezTo>
                    <a:pt x="10820400" y="2127885"/>
                    <a:pt x="10731584" y="2302002"/>
                    <a:pt x="10622109" y="2302002"/>
                  </a:cubicBezTo>
                  <a:lnTo>
                    <a:pt x="10622109" y="2294128"/>
                  </a:lnTo>
                  <a:lnTo>
                    <a:pt x="10622109" y="2302002"/>
                  </a:lnTo>
                  <a:lnTo>
                    <a:pt x="198291" y="2302002"/>
                  </a:lnTo>
                  <a:lnTo>
                    <a:pt x="198291" y="2294128"/>
                  </a:lnTo>
                  <a:lnTo>
                    <a:pt x="198291" y="2302002"/>
                  </a:lnTo>
                  <a:cubicBezTo>
                    <a:pt x="88816" y="2301875"/>
                    <a:pt x="0" y="2127758"/>
                    <a:pt x="0" y="1912874"/>
                  </a:cubicBezTo>
                  <a:lnTo>
                    <a:pt x="0" y="388874"/>
                  </a:lnTo>
                  <a:lnTo>
                    <a:pt x="3990" y="388874"/>
                  </a:lnTo>
                  <a:lnTo>
                    <a:pt x="0" y="388874"/>
                  </a:lnTo>
                  <a:moveTo>
                    <a:pt x="8045" y="388874"/>
                  </a:moveTo>
                  <a:lnTo>
                    <a:pt x="8045" y="1912874"/>
                  </a:lnTo>
                  <a:lnTo>
                    <a:pt x="3990" y="1912874"/>
                  </a:lnTo>
                  <a:lnTo>
                    <a:pt x="7981" y="1912874"/>
                  </a:lnTo>
                  <a:cubicBezTo>
                    <a:pt x="8045" y="2118868"/>
                    <a:pt x="93192" y="2286000"/>
                    <a:pt x="198291" y="2286000"/>
                  </a:cubicBezTo>
                  <a:lnTo>
                    <a:pt x="10622109" y="2286000"/>
                  </a:lnTo>
                  <a:cubicBezTo>
                    <a:pt x="10727207" y="2286000"/>
                    <a:pt x="10812355" y="2118868"/>
                    <a:pt x="10812355" y="1912874"/>
                  </a:cubicBezTo>
                  <a:lnTo>
                    <a:pt x="10812355" y="388874"/>
                  </a:lnTo>
                  <a:cubicBezTo>
                    <a:pt x="10812355" y="182880"/>
                    <a:pt x="10727207" y="15748"/>
                    <a:pt x="10622109" y="15748"/>
                  </a:cubicBezTo>
                  <a:lnTo>
                    <a:pt x="198291" y="15748"/>
                  </a:lnTo>
                  <a:lnTo>
                    <a:pt x="198291" y="7874"/>
                  </a:lnTo>
                  <a:lnTo>
                    <a:pt x="198291" y="15875"/>
                  </a:lnTo>
                  <a:cubicBezTo>
                    <a:pt x="93192" y="15875"/>
                    <a:pt x="8045" y="183007"/>
                    <a:pt x="8045" y="38900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9482972" y="6943606"/>
            <a:ext cx="7437356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</a:p>
          <a:p>
            <a:pPr algn="l">
              <a:lnSpc>
                <a:spcPts val="3239"/>
              </a:lnSpc>
            </a:pPr>
            <a:r>
              <a:rPr lang="en-US" b="true" sz="2699">
                <a:solidFill>
                  <a:srgbClr val="FFFFFF"/>
                </a:solidFill>
                <a:latin typeface="Droid Arabic Kufi Bold"/>
                <a:ea typeface="Droid Arabic Kufi Bold"/>
                <a:cs typeface="Droid Arabic Kufi Bold"/>
                <a:sym typeface="Droid Arabic Kufi Bold"/>
              </a:rPr>
              <a:t>✅Regular testing prevents incidents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4531190" y="0"/>
            <a:ext cx="3208698" cy="603223"/>
            <a:chOff x="0" y="0"/>
            <a:chExt cx="4278265" cy="80429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04297" cy="804298"/>
            </a:xfrm>
            <a:custGeom>
              <a:avLst/>
              <a:gdLst/>
              <a:ahLst/>
              <a:cxnLst/>
              <a:rect r="r" b="b" t="t" l="l"/>
              <a:pathLst>
                <a:path h="804298" w="804297">
                  <a:moveTo>
                    <a:pt x="0" y="0"/>
                  </a:moveTo>
                  <a:lnTo>
                    <a:pt x="804297" y="0"/>
                  </a:lnTo>
                  <a:lnTo>
                    <a:pt x="804297" y="804298"/>
                  </a:lnTo>
                  <a:lnTo>
                    <a:pt x="0" y="8042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2" id="32"/>
            <p:cNvSpPr txBox="true"/>
            <p:nvPr/>
          </p:nvSpPr>
          <p:spPr>
            <a:xfrm rot="0">
              <a:off x="201074" y="322348"/>
              <a:ext cx="4077190" cy="48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65"/>
                </a:lnSpc>
              </a:pPr>
              <a:r>
                <a:rPr lang="en-US" sz="2189">
                  <a:solidFill>
                    <a:srgbClr val="000000"/>
                  </a:solidFill>
                  <a:latin typeface="Pompiere"/>
                  <a:ea typeface="Pompiere"/>
                  <a:cs typeface="Pompiere"/>
                  <a:sym typeface="Pompiere"/>
                </a:rPr>
                <a:t>KAOUTHAR-BELKEBIR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DAGp95NYUXo</dc:identifier>
  <dcterms:modified xsi:type="dcterms:W3CDTF">2011-08-01T06:04:30Z</dcterms:modified>
  <cp:revision>1</cp:revision>
  <dc:title>xss-pentest-presentation_XSS_Vulnerability_Presentation.pptx</dc:title>
</cp:coreProperties>
</file>

<file path=docProps/thumbnail.jpeg>
</file>